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56" r:id="rId2"/>
    <p:sldId id="1002" r:id="rId3"/>
    <p:sldId id="454" r:id="rId4"/>
    <p:sldId id="907" r:id="rId5"/>
    <p:sldId id="913" r:id="rId6"/>
    <p:sldId id="968" r:id="rId7"/>
    <p:sldId id="1132" r:id="rId8"/>
    <p:sldId id="1099" r:id="rId9"/>
    <p:sldId id="1134" r:id="rId10"/>
    <p:sldId id="1135" r:id="rId11"/>
    <p:sldId id="1129" r:id="rId12"/>
    <p:sldId id="1136" r:id="rId13"/>
    <p:sldId id="1118" r:id="rId14"/>
    <p:sldId id="1137" r:id="rId15"/>
    <p:sldId id="1130" r:id="rId16"/>
    <p:sldId id="1138" r:id="rId17"/>
    <p:sldId id="1139" r:id="rId18"/>
    <p:sldId id="1140" r:id="rId19"/>
    <p:sldId id="1141" r:id="rId20"/>
    <p:sldId id="1142" r:id="rId21"/>
    <p:sldId id="1131" r:id="rId22"/>
    <p:sldId id="1143" r:id="rId23"/>
    <p:sldId id="1144" r:id="rId24"/>
    <p:sldId id="1145" r:id="rId25"/>
    <p:sldId id="1146" r:id="rId26"/>
    <p:sldId id="1147" r:id="rId27"/>
    <p:sldId id="1149" r:id="rId28"/>
    <p:sldId id="1148" r:id="rId29"/>
  </p:sldIdLst>
  <p:sldSz cx="9906000" cy="6858000" type="A4"/>
  <p:notesSz cx="6797675" cy="9926638"/>
  <p:embeddedFontLst>
    <p:embeddedFont>
      <p:font typeface="Tahoma" panose="020B0604030504040204" pitchFamily="34" charset="0"/>
      <p:regular r:id="rId32"/>
      <p:bold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정훈" initials="한" lastIdx="4" clrIdx="0">
    <p:extLst>
      <p:ext uri="{19B8F6BF-5375-455C-9EA6-DF929625EA0E}">
        <p15:presenceInfo xmlns:p15="http://schemas.microsoft.com/office/powerpoint/2012/main" userId="S::jeonghun5894@ds.co.kr::e6089e57-ebda-4d45-a717-d3a76c33f4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7F7F7F"/>
    <a:srgbClr val="FFFFFF"/>
    <a:srgbClr val="F9F9F9"/>
    <a:srgbClr val="D4D4D4"/>
    <a:srgbClr val="E6E6E6"/>
    <a:srgbClr val="BFBFBF"/>
    <a:srgbClr val="F2F2F2"/>
    <a:srgbClr val="0066FF"/>
    <a:srgbClr val="8CF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62" autoAdjust="0"/>
    <p:restoredTop sz="96353" autoAdjust="0"/>
  </p:normalViewPr>
  <p:slideViewPr>
    <p:cSldViewPr>
      <p:cViewPr>
        <p:scale>
          <a:sx n="100" d="100"/>
          <a:sy n="100" d="100"/>
        </p:scale>
        <p:origin x="1026" y="25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4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20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973" cy="496095"/>
          </a:xfrm>
          <a:prstGeom prst="rect">
            <a:avLst/>
          </a:prstGeom>
        </p:spPr>
        <p:txBody>
          <a:bodyPr vert="horz" lIns="91266" tIns="45633" rIns="91266" bIns="4563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1118" y="0"/>
            <a:ext cx="2944972" cy="496095"/>
          </a:xfrm>
          <a:prstGeom prst="rect">
            <a:avLst/>
          </a:prstGeom>
        </p:spPr>
        <p:txBody>
          <a:bodyPr vert="horz" lIns="91266" tIns="45633" rIns="91266" bIns="45633" rtlCol="0"/>
          <a:lstStyle>
            <a:lvl1pPr algn="r">
              <a:defRPr sz="1200"/>
            </a:lvl1pPr>
          </a:lstStyle>
          <a:p>
            <a:fld id="{DF38483A-5DB8-4E6E-AB64-AE14A078C843}" type="datetimeFigureOut">
              <a:rPr lang="ko-KR" altLang="en-US" smtClean="0"/>
              <a:pPr/>
              <a:t>2022-02-25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959"/>
            <a:ext cx="2944973" cy="496094"/>
          </a:xfrm>
          <a:prstGeom prst="rect">
            <a:avLst/>
          </a:prstGeom>
        </p:spPr>
        <p:txBody>
          <a:bodyPr vert="horz" lIns="91266" tIns="45633" rIns="91266" bIns="4563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1118" y="9428959"/>
            <a:ext cx="2944972" cy="496094"/>
          </a:xfrm>
          <a:prstGeom prst="rect">
            <a:avLst/>
          </a:prstGeom>
        </p:spPr>
        <p:txBody>
          <a:bodyPr vert="horz" lIns="91266" tIns="45633" rIns="91266" bIns="45633" rtlCol="0" anchor="b"/>
          <a:lstStyle>
            <a:lvl1pPr algn="r">
              <a:defRPr sz="1200"/>
            </a:lvl1pPr>
          </a:lstStyle>
          <a:p>
            <a:fld id="{2EDDAF26-BD59-47A1-BD74-563B7B58E5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1266" tIns="45633" rIns="91266" bIns="4563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6332"/>
          </a:xfrm>
          <a:prstGeom prst="rect">
            <a:avLst/>
          </a:prstGeom>
        </p:spPr>
        <p:txBody>
          <a:bodyPr vert="horz" lIns="91266" tIns="45633" rIns="91266" bIns="45633" rtlCol="0"/>
          <a:lstStyle>
            <a:lvl1pPr algn="r">
              <a:defRPr sz="1200"/>
            </a:lvl1pPr>
          </a:lstStyle>
          <a:p>
            <a:fld id="{A9CBF517-A05C-4FF2-B961-39DF258D7F1D}" type="datetimeFigureOut">
              <a:rPr lang="ko-KR" altLang="en-US" smtClean="0"/>
              <a:pPr/>
              <a:t>2022-02-25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66" tIns="45633" rIns="91266" bIns="4563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266" tIns="45633" rIns="91266" bIns="4563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60" cy="496332"/>
          </a:xfrm>
          <a:prstGeom prst="rect">
            <a:avLst/>
          </a:prstGeom>
        </p:spPr>
        <p:txBody>
          <a:bodyPr vert="horz" lIns="91266" tIns="45633" rIns="91266" bIns="4563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60" cy="496332"/>
          </a:xfrm>
          <a:prstGeom prst="rect">
            <a:avLst/>
          </a:prstGeom>
        </p:spPr>
        <p:txBody>
          <a:bodyPr vert="horz" lIns="91266" tIns="45633" rIns="91266" bIns="45633" rtlCol="0" anchor="b"/>
          <a:lstStyle>
            <a:lvl1pPr algn="r">
              <a:defRPr sz="1200"/>
            </a:lvl1pPr>
          </a:lstStyle>
          <a:p>
            <a:fld id="{6F77EEF7-FD0A-4FD4-A294-497F5F5C90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3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78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5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7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3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853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01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482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77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3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25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9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18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6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6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14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6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44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7EEF7-FD0A-4FD4-A294-497F5F5C907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7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742950" y="2387603"/>
            <a:ext cx="8420100" cy="1470025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타이틀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 userDrawn="1"/>
        </p:nvGraphicFramePr>
        <p:xfrm>
          <a:off x="7041232" y="5949280"/>
          <a:ext cx="2736303" cy="4267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84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49" marR="99049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37" marR="99037" marT="45710" marB="45710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연락처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49" marR="99049" marT="45718" marB="45718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u="none" strike="noStrike" cap="none" normalizeH="0" baseline="0" dirty="0">
                        <a:ln>
                          <a:noFill/>
                        </a:ln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37" marR="99037" marT="45710" marB="45710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/>
          <p:cNvSpPr>
            <a:spLocks noChangeArrowheads="1"/>
          </p:cNvSpPr>
          <p:nvPr userDrawn="1"/>
        </p:nvSpPr>
        <p:spPr bwMode="auto">
          <a:xfrm>
            <a:off x="0" y="419766"/>
            <a:ext cx="7416000" cy="231775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GNB</a:t>
            </a:r>
          </a:p>
        </p:txBody>
      </p:sp>
      <p:sp>
        <p:nvSpPr>
          <p:cNvPr id="7" name="Rectangle 95"/>
          <p:cNvSpPr>
            <a:spLocks noChangeArrowheads="1"/>
          </p:cNvSpPr>
          <p:nvPr userDrawn="1"/>
        </p:nvSpPr>
        <p:spPr bwMode="auto">
          <a:xfrm>
            <a:off x="2228850" y="654716"/>
            <a:ext cx="5184000" cy="211118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en-US"/>
          </a:p>
        </p:txBody>
      </p:sp>
      <p:sp>
        <p:nvSpPr>
          <p:cNvPr id="8" name="Rectangle 97"/>
          <p:cNvSpPr>
            <a:spLocks noChangeArrowheads="1"/>
          </p:cNvSpPr>
          <p:nvPr userDrawn="1"/>
        </p:nvSpPr>
        <p:spPr bwMode="auto">
          <a:xfrm>
            <a:off x="5867629" y="222916"/>
            <a:ext cx="9284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 menu group</a:t>
            </a:r>
          </a:p>
        </p:txBody>
      </p:sp>
      <p:sp>
        <p:nvSpPr>
          <p:cNvPr id="9" name="Rectangle 102"/>
          <p:cNvSpPr>
            <a:spLocks noChangeArrowheads="1"/>
          </p:cNvSpPr>
          <p:nvPr userDrawn="1"/>
        </p:nvSpPr>
        <p:spPr bwMode="auto">
          <a:xfrm>
            <a:off x="0" y="651541"/>
            <a:ext cx="2157413" cy="214313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Personalized  Area</a:t>
            </a:r>
          </a:p>
        </p:txBody>
      </p:sp>
      <p:sp>
        <p:nvSpPr>
          <p:cNvPr id="10" name="Rectangle 96"/>
          <p:cNvSpPr>
            <a:spLocks noChangeArrowheads="1"/>
          </p:cNvSpPr>
          <p:nvPr userDrawn="1"/>
        </p:nvSpPr>
        <p:spPr bwMode="auto">
          <a:xfrm>
            <a:off x="0" y="222916"/>
            <a:ext cx="7408474" cy="214290"/>
          </a:xfrm>
          <a:prstGeom prst="rect">
            <a:avLst/>
          </a:prstGeom>
          <a:pattFill prst="pct20">
            <a:fgClr>
              <a:srgbClr val="C0C0C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ko-KR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Rectangle 101"/>
          <p:cNvSpPr>
            <a:spLocks noChangeArrowheads="1"/>
          </p:cNvSpPr>
          <p:nvPr userDrawn="1"/>
        </p:nvSpPr>
        <p:spPr bwMode="auto">
          <a:xfrm>
            <a:off x="0" y="937309"/>
            <a:ext cx="1119188" cy="5286375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Left Menu</a:t>
            </a:r>
          </a:p>
        </p:txBody>
      </p:sp>
      <p:sp>
        <p:nvSpPr>
          <p:cNvPr id="13" name="Rectangle 317"/>
          <p:cNvSpPr>
            <a:spLocks noChangeArrowheads="1"/>
          </p:cNvSpPr>
          <p:nvPr userDrawn="1"/>
        </p:nvSpPr>
        <p:spPr bwMode="auto">
          <a:xfrm>
            <a:off x="7453330" y="0"/>
            <a:ext cx="245267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0" y="-24"/>
          <a:ext cx="9906001" cy="2143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2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/>
          <p:cNvSpPr>
            <a:spLocks noChangeArrowheads="1"/>
          </p:cNvSpPr>
          <p:nvPr userDrawn="1"/>
        </p:nvSpPr>
        <p:spPr bwMode="auto">
          <a:xfrm>
            <a:off x="0" y="419766"/>
            <a:ext cx="7416000" cy="231775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GNB</a:t>
            </a:r>
          </a:p>
        </p:txBody>
      </p:sp>
      <p:sp>
        <p:nvSpPr>
          <p:cNvPr id="7" name="Rectangle 95"/>
          <p:cNvSpPr>
            <a:spLocks noChangeArrowheads="1"/>
          </p:cNvSpPr>
          <p:nvPr userDrawn="1"/>
        </p:nvSpPr>
        <p:spPr bwMode="auto">
          <a:xfrm>
            <a:off x="2228850" y="654716"/>
            <a:ext cx="5184000" cy="211118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en-US"/>
          </a:p>
        </p:txBody>
      </p:sp>
      <p:sp>
        <p:nvSpPr>
          <p:cNvPr id="8" name="Rectangle 97"/>
          <p:cNvSpPr>
            <a:spLocks noChangeArrowheads="1"/>
          </p:cNvSpPr>
          <p:nvPr userDrawn="1"/>
        </p:nvSpPr>
        <p:spPr bwMode="auto">
          <a:xfrm>
            <a:off x="5867629" y="222916"/>
            <a:ext cx="9284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 menu group</a:t>
            </a:r>
          </a:p>
        </p:txBody>
      </p:sp>
      <p:sp>
        <p:nvSpPr>
          <p:cNvPr id="9" name="Rectangle 102"/>
          <p:cNvSpPr>
            <a:spLocks noChangeArrowheads="1"/>
          </p:cNvSpPr>
          <p:nvPr userDrawn="1"/>
        </p:nvSpPr>
        <p:spPr bwMode="auto">
          <a:xfrm>
            <a:off x="0" y="651541"/>
            <a:ext cx="2157413" cy="214313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Personalized  Area</a:t>
            </a:r>
          </a:p>
        </p:txBody>
      </p:sp>
      <p:sp>
        <p:nvSpPr>
          <p:cNvPr id="10" name="Rectangle 96"/>
          <p:cNvSpPr>
            <a:spLocks noChangeArrowheads="1"/>
          </p:cNvSpPr>
          <p:nvPr userDrawn="1"/>
        </p:nvSpPr>
        <p:spPr bwMode="auto">
          <a:xfrm>
            <a:off x="0" y="222916"/>
            <a:ext cx="7408474" cy="214290"/>
          </a:xfrm>
          <a:prstGeom prst="rect">
            <a:avLst/>
          </a:prstGeom>
          <a:pattFill prst="pct20">
            <a:fgClr>
              <a:srgbClr val="C0C0C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ko-KR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Rectangle 317"/>
          <p:cNvSpPr>
            <a:spLocks noChangeArrowheads="1"/>
          </p:cNvSpPr>
          <p:nvPr userDrawn="1"/>
        </p:nvSpPr>
        <p:spPr bwMode="auto">
          <a:xfrm>
            <a:off x="7453330" y="0"/>
            <a:ext cx="245267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0" y="-24"/>
          <a:ext cx="9906001" cy="2143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2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52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0" y="-24"/>
          <a:ext cx="9906001" cy="2143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2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기획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 userDrawn="1"/>
        </p:nvGraphicFramePr>
        <p:xfrm>
          <a:off x="56455" y="68080"/>
          <a:ext cx="9793089" cy="193714"/>
        </p:xfrm>
        <a:graphic>
          <a:graphicData uri="http://schemas.openxmlformats.org/drawingml/2006/table">
            <a:tbl>
              <a:tblPr/>
              <a:tblGrid>
                <a:gridCol w="648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3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35897" marB="35897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 userDrawn="1"/>
        </p:nvGraphicFramePr>
        <p:xfrm>
          <a:off x="56458" y="332657"/>
          <a:ext cx="9793086" cy="6064856"/>
        </p:xfrm>
        <a:graphic>
          <a:graphicData uri="http://schemas.openxmlformats.org/drawingml/2006/table">
            <a:tbl>
              <a:tblPr/>
              <a:tblGrid>
                <a:gridCol w="1097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3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325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Screen</a:t>
                      </a: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Description</a:t>
                      </a: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1605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직선 연결선 14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5"/>
          <p:cNvSpPr txBox="1">
            <a:spLocks/>
          </p:cNvSpPr>
          <p:nvPr userDrawn="1"/>
        </p:nvSpPr>
        <p:spPr>
          <a:xfrm>
            <a:off x="9473320" y="76172"/>
            <a:ext cx="360040" cy="184476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화면기획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 userDrawn="1"/>
        </p:nvGraphicFramePr>
        <p:xfrm>
          <a:off x="56458" y="-7132"/>
          <a:ext cx="9793086" cy="6388460"/>
        </p:xfrm>
        <a:graphic>
          <a:graphicData uri="http://schemas.openxmlformats.org/drawingml/2006/table">
            <a:tbl>
              <a:tblPr/>
              <a:tblGrid>
                <a:gridCol w="7344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4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6000" marB="36000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직선 연결선 14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2"/>
          <p:cNvSpPr txBox="1">
            <a:spLocks noChangeArrowheads="1"/>
          </p:cNvSpPr>
          <p:nvPr userDrawn="1"/>
        </p:nvSpPr>
        <p:spPr bwMode="auto">
          <a:xfrm>
            <a:off x="166654" y="337484"/>
            <a:ext cx="365601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021" tIns="53511" rIns="107021" bIns="53511">
            <a:spAutoFit/>
          </a:bodyPr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kumimoji="0" lang="en-US" altLang="ko-KR" sz="1600" b="1" dirty="0">
                <a:solidFill>
                  <a:srgbClr val="7F7F7F"/>
                </a:solidFill>
                <a:latin typeface="Tahoma" pitchFamily="34" charset="0"/>
              </a:rPr>
              <a:t>Document History</a:t>
            </a:r>
            <a:endParaRPr kumimoji="0" lang="ko-KR" altLang="en-US" sz="1600" b="1" dirty="0">
              <a:solidFill>
                <a:srgbClr val="7F7F7F"/>
              </a:solidFill>
              <a:latin typeface="Tahoma" pitchFamily="34" charset="0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75026" y="677422"/>
            <a:ext cx="8929750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cxnSp>
      <p:cxnSp>
        <p:nvCxnSpPr>
          <p:cNvPr id="7" name="직선 연결선 6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2"/>
          <p:cNvSpPr txBox="1">
            <a:spLocks noChangeArrowheads="1"/>
          </p:cNvSpPr>
          <p:nvPr userDrawn="1"/>
        </p:nvSpPr>
        <p:spPr bwMode="auto">
          <a:xfrm>
            <a:off x="166654" y="337484"/>
            <a:ext cx="365601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021" tIns="53511" rIns="107021" bIns="53511">
            <a:spAutoFit/>
          </a:bodyPr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r>
              <a:rPr kumimoji="0" lang="en-US" altLang="ko-KR" sz="1600" b="1" dirty="0">
                <a:solidFill>
                  <a:srgbClr val="7F7F7F"/>
                </a:solidFill>
                <a:latin typeface="Tahoma" pitchFamily="34" charset="0"/>
              </a:rPr>
              <a:t>Document Notation</a:t>
            </a:r>
            <a:endParaRPr kumimoji="0" lang="ko-KR" altLang="en-US" sz="1600" b="1" dirty="0">
              <a:solidFill>
                <a:srgbClr val="7F7F7F"/>
              </a:solidFill>
              <a:latin typeface="Tahoma" pitchFamily="34" charset="0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75026" y="677422"/>
            <a:ext cx="8929750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cxnSp>
      <p:cxnSp>
        <p:nvCxnSpPr>
          <p:cNvPr id="7" name="직선 연결선 6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0" name="AutoShape 6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2" name="AutoShape 8" descr="data:image/jpeg;base64,/9j/4AAQSkZJRgABAQAAAQABAAD/2wCEAAkGBhQSERUUEhQUFRQVFR0XGBgYGBQVHRoXGRYYFRYYHB4dHCceGRklGRYZHy8gIycpLCwsGR4xNTAqNSYrLCkBCQoKDgwOGg8PGi0lHyU0MCw0Ly8wLCosNDIsKiosNCwsLywqLCwsLCwsLDQsLCwsLCwsLCwsLCwsLCwsLCwpLP/AABEIAIwBaQMBIgACEQEDEQH/xAAcAAACAgMBAQAAAAAAAAAAAAAABwUGAwQIAgH/xABQEAACAQMABgUFCgsGBQQDAAABAgMABBEFBgcSITETQVFxgSIyYZGhFDVCUnJzsbKz0RcjMzRUYoKSk6LSFRYkU3TBQ1WjwvAl4eLxNmPT/8QAGgEAAgMBAQAAAAAAAAAAAAAAAgMABAUBBv/EADQRAAEEAAMFBQcEAwEAAAAAAAEAAgMRBBIhBRMiMUEyUXGBwRRCYZGhsfAVM1LRNOHxI//aAAwDAQACEQMRAD8AvO0PXW50c0bpDFJBJ5OSXBDjjunHDBXiO49lRugdt1vKQtzG0BPwgekTxwAy+o+FT+0/Rom0ZcDGTGolX0FDvH+XeHjXONaOHijlZqNVRmlfG/Q6LrW3uFkUOjKysMqykEEHkQRzFZKROx/W54LpbV2JhnOFB5LLjKkdm9jdI6yRT2qpNEYnUrMUgkbaKKKKSmorQ03plLWFpZM4XkBzJPAAemt+l9tbv8Rwwj4TFz3KN0e1j6qfh4t7IGFV8VLuYnPC1W2vNnhbrj0yH+mva7Xj123qk/8AjS6r1HEWOFBJ7ACfor0HsOH/AI/U/wBrzI2hif5fQf0mI217stvXJ/8AGsD7XZOq3Qd7sf8AaqZFoSdvNgmbujc/QK34NSr1+VvIPlYT6xFAcLhW86+f+0wYvGO5E/L/AEpqXaxcnzY4V8Hb/uFR8+0a9b/ihfkog+kE1tWmy67bzzFH3sWP8oNWHR+yWJcGaZ39CgIPbk/RSi/BR9Afqmtjx8vUjzpUf+8N7MwUTTuzHgqs2T3BaZmour81ujPcSO0kmPILFwgGTxyT5RzxxU1ovQUFsMQxqnaRxJ72PE+ut+qGIxYkGRjaC08LgjE7PI6z9EUUUVnrSRRRRUURRRRUURRRRUURRRRUURRRRUURRRRUURRRRUURRRRUURRRRUURRRRUURRRRUURRRRUURRRRUURRRRUUUZrMmbO5B5GCQf9Nq5ZrqbWZ92zuSeqCQ/9Nq5ZrTwPIrPxnMKR1ckK3duw5ieMjv6Ra6ormLUe06XSNqnP8ehPcp329imunaDHHiCPCciiiiis9XUUltoWlOmvnx5sWIx+z538xI8KbOn9Ki2t5Jj8BeA7WPBR+8RSDeQsSScknJPaTxJrX2ZHxGQ+Cw9ry01sY8V8pobKtF7kElw3DpDugn4icz3bxP7tLO1tmkdUQZZ2CgeknApsa3XC2OjBCh4sohXq5j8Y3qz4sKuY5xcGxN5uP0VLZ7Q0umdyaPqpmfW+zTncxeDBvq5qNuNpdkvJ3f5KN/3YpT2miZpfycUj/JViPXjFWLRuzK7k4uEhH6xBPqXPtIqscFh4+2/7K03H4qX9tn0Kss21qAeZDK3eUX/c1dbOffjR90rvKG3TzGQDg+kcqregdndvbkO2ZpBxBcDAPaF5evNWqs/EGHlEPNamGE9EzEeARRRRVVW0UUUVFEUUUVFEUUUVFEUUUVFEUUUVFEUUUVFEUUUVFEUUUVFEUUUVFEUUUVFEUUUVFEUUUVFEUUUVFEUUUVFEUUUVFFWdpV30ei7k9se4P22Cf71zZTz24aQ3LGOIHjLMP3UUsf5tykZWvgm1HazMUbfSYOxTRnSaQMpHCGIn9p/IHsLU+KXexLQ/RWTTEeVPJkfITKL/ADb/AK6YlUcU/NIfhormHbljCKKKjdYNNLawPK/UMKPjOfNX1+zNVwCTQTiaFlUTarpzedLZTwTy5PlEeQvgDnxFL0itm6umkdnc5Z2LE9pJya96P0c88qRRjLOcD/cn0AcT3V6KComBq81imGZ5crhss0FvytcsPJj8lPS5HE+Cn+YdlM+SBWILKpI5EgHHd2Vq6G0UltAkKckGM9p5sx9JOTSdk12vcn/EPzPxfurPyPxsjnNNUtDeMwETWOF39078V9qu6haQkms1eVi7lnGT2BiBWlrrr0LQ9FEA0xGTnkgPLI6yeyqYgeZDG3Uq8cSxsQldoCrfRSIu9bLuU5a4l49SsUHqXArzba03cZ8m4l7ixYeps1f/AEt9doLO/V477JpPmiobVG/lmtI5J8F3BPAbvDJCkjtIGeFVHXXXu5huHgiCxhceVjeZgVBzx4Dn2HvqlHhnySGMcwr8mKZHGJXXRTHopCzay3TnLXEx7nYfQRXq11quozlbiXxYuPU2RV39LfXaCz/1eO+yU+KKpepOvvupuhnAWbHksOAfHE8Opscew8eXKrjLyOOHA/RWdLE6J2Vy1IZmTMzs5L3RSOOu17+kP/L91WnTG0pkhiSDDSmJTJIcEKxUZAHItnn1D09Vx+zpWkAUbVFm1IXAk2KTIopCT6y3TnLXE2fQ7L7AQKldB7QbmBhvuZo+tXOTj9VuYPfkUbtmSAWCClt2tEXUQQE5qK1tHaQSeJZYzlHGR9x9IPDwo0jpBII2klbdRRkn6AO0k8AKzcpvL1WtmFZr0WzRSh09tJuJmIhPQx9WMb5HaW6u4e2oAaxXIOfdE2fnH++tJmzJCLJAWU/a0TTTQSn7RSs0DtKkCPHcHeO425JjiH3TuhscwT1+v0QH99r39Ik5fq/dQt2bKSQaRO2rCACATaeVFY4s7q5OTgca5vO0fSP6XL/L91VIoDLdHkr8kwjq+q6Uormr8I+kf0uX+X7qPwj6R/S5f5fup/sL+8JPtbe4rpWildsd1mubqS4FxM0gREK72OBJbPIeipXazrTcWUMLWzhGeQqx3VbgFzw3gQONIMLhJu+qeJQWZ+ivmaM1zTLtF0ixybuUd26v0CiHaNpFTkXcp+VusPURin+xP7wke1t7l0tRSX1b23yqwW9RZE5GSMbrj0lfNbw3acFhfxzxrLEweNxlWHIj/wA6qrSQuj7SsRytfyWxRS02w603Nm1sLaUx76yb2ApzumPd5g/GPrrR2S643d3dyR3EzSIICwBCDyt9BngB1E0Yw7jHvOiEzAPyJs0UViuWIRiOYUn2VXTllorm5dp+ksD/ABT8vix/019/CfpL9Kf92P8Apq97E/vCqe1s7irHt00lvXUMIPCOIsflSN9yD10ubO1aWRI0GWdgij9ZiFHtNTm0PSHTaSuW6hIUHdGBH/21K7H9E9NpJGIysKNL4+YvtbPhV1n/AJQ33BVHf+ktfFPfROjlggjhTzY0VB+yMZ8edbdFFYhNrW5Ly7gAkkAAZJPDA6zSU151u92T4Q/iI+CfrHrfx6vR3mt/aZtEEha0tmyg4SyA+cR8BT1r2nr5cs5X0ctaWGgy8blSmlvhCkVam9s+1T9zR9NKPx0g5H4Cc8fKPM+A7ahNnWop8m6uVx1xRn2Ow+gePZTLoMTPfA1FDDXEV8Nc6y+ce8/TXRRrnWXzj3n6atbK9/y9VmbY9zz9E4dmn5gny3+uaV2s0zPeTlufSsPAMQPYBTR2afmCfLf65qB1/wBRnaRrm3Xe3uMiDmD1so6wesc88evhMPK1mKeHdb+67iYXyYSMt6AfZZ9lUEBic4Qzh+OcFgmBu4z1Zzy66uV/oOCcYliR89ZUZ8COI8DSEjlZGypZWU8wSpB+kVbtBbTLiIgTfjk684Dgehuvx9dHicHI55kjP58EvCY+JrBFI3+vNNe1tljRUQYVFCqOwAYHsFRukNVbeeYTTR77BQoBPk4BJBI6zxPOt3Rmko7iJZYjvIw4f7g9hB4VRdb9pDI7Q2mMqcNKcNx6wg5cO057uusyGKV7yGaHqtbESwxxhz9R06/JX2K1jjGFREHoCqKpe0XRFs1u0qdGs0ZHmlQWBIBUgc+efCl6Zrm7fGZpmPV5b+zqFbF1qddxxtK8BVFGSSYxgd29nr7K04sHunhzpNfz4rKlx2/jLWxad/d8eSjbK7MUiSLzRgw/ZOa6ERgyg9RAPrrnQ10NY/ko/kL9AodqDsnx9EWxyeMeHque25mrns/1MW6zNPkxK26q8RvMME5I47oyOXM91Ux+Z76cezX3vj+W/wBc1bx0ro4rb10VHZ0LZZqdyGq277UezkjKdAicODIArD05HPxzSa0ro9oJpIm5xsVz245HxGD410HSV2hj/wBQm/Y+zSqWzZXueWE2KtaG1YWNYHtFG6Vs2S3xaGaI8kcMO5wQR61z41F7VNNFplt1PkxgMw7Xbl6l+saz7IfPuPkp9LVWNdXzf3Gf8zHqAAp0cYOMce7X7JEkrhgGjvNeQJXnVPV43lwI8kIBvOR1KMDh6SSB/wDVOG01Ztok3Egjx6VDE95OSapmyGIYuG68oPDyjTGqptCZxlLAdAruzcOwQh5GpSu2ianRwKLiBd1S266DkCeTDsHUR3VRFHGnLtI975e9Prik0nMd9aOAkc+Hi6aLK2lE2OfhFWLXRSch4VySeddbLyHhXJJrNwPveXqtzF+7+dyd+qOzKwnsbeWWFjJJCrMeklGSRknAbA8KlvwRaN/yG/izf1UhItLTqAqzShQMAB3AA7AAeFev7buP8+b+JJ99MMEhN50AmjA7C6Q1e1NtbEubaMoXADZd2yBkjzicczVJ28/m9t8831K2diF28ltcGR3ciYAFmLYHRr2mtbbz+b23zzfUqqwFuIAJv/isPIMJIFJfbONFRXOkYop0DxsHypJGcRsw5EHmBTivtk2jpFIEBjPxo3cEeBJX1ilRsj99YPkyfYvXRFMxb3NkFHogwzGuZqFzTrzqY+jpwhbfjcb0b4xkA4II6mHDPeD14Ft2I6yMs72jHKSKZEHY6+cB3rx/Z76nNu8Q9yQN8IT4HcYnJ9qr6qXWzJyNK2uPjkeBjcH2E08HewEu/KSiN3MAFctvnnWfyZfphqN2F/n8v+mP2kdSW3zzrP5Mv0w1G7C/z+X/AEx+0joG/wCL+d6J3+QnlWG8/Jv8k/QazVhvPyb/ACT9BrMC0CuS15DuH0V9r4vIdw+ivteiWEVu6bObmc//ALpPtGpn7BLcf4t+v8Wvh5bH249VUTaBodrbSFwhGA0hkT0pIS4I8SR3g1i1W1wuNHuzW5XywAyuN5TjO6eBByMnr6zVeRpkipvVPY7JLbl0xc3KxoXkZURRksxAAHaSeVJnaDtZM4a3siViOQ8vEM46wvWqenmfR10vWHXC6vT/AIiUsoOQg8lB+yOBPpOTWTVnUm6vm/ExnczxlbKoPH4R9AyaRFhmx8Uh/pNkxDpOFgULETkAAkk4AHHj1AU49nmzAru3F6vlDBSE9XWGk9PYvV19gsep2zS3sMP+Vn/zGA8n5C/B7+J9PVVvpU+KzcLE2HD5dXIoooqgri+GudZfOPefproo1zrL5x7z9NbOyvf8vVYO2Pc8/ROHZn+YJ8t/rmrVVU2ae96fLf65petrrcpcSyQysFeRm3T5S4J4cDwHDHKq5wzp5pMvQ+qtDFtw8EeYcx6JsaX1Yt7kfjYlLfGHkt+8OPrpN6zaG9y3Lwht4Lgg9e6wyM+njip07VLvdxuw5+NuNnv8/HsqrXNzJPKWcl5HPeSTwAAHqAFaGDgmiJznTuWZj8RBMBuxxd6uGoulHjsr7BP4uPfX0MVYE9/BfVVHNN7U/VAxWUkcww9wDvj4qlSqr3jJPeaVmldFyW8rRSjDKfAjqYdoNHhpWPlky/miXiopGQx5u4/e/snPqfo2OGzi6MDy0V2PWzMAST288eFYdfrhUsJt443gFHpYsMD6T4UttB6/XNrGI13HQeaHBO76AQwOPQaxXmkLvSUnHLbilt1RuogAyT7MZPE8qqDBPE28edLu1eO0IzBu4wbIqlAGuhrH8lH8hfoFc9V0HoyTegiPbGh9ag0W1OTfNBsfm/y9Vz6/M99OPZr73x/Kf65pOPzPfTj2a+98fyn+uadtL9keP9pOyf3z4eoVppLbRPfCb9j7NadNJbaJ74TfsfZrVHZn7p8PUK/tf9kePoVPbIfPuPkp9LVCbR9HmO+dscJQHHq3T7VNTeyHz7j5KfS1WvXLVcXsOBgSpxRjy9Kn0H2ECnvmEOMJPI6fQJDMOZ8CA3mLP1KoGzXTqwXJSQ4SYBcnkHB8nPYDkjxFN+uetIaOkgcpKjIw6j9I6iPSK3bbWu7jUIlxIFHADOcDsGckCnYrBb928YUjCY/2du7kB0TA2paYRbcQAgySMCR2Ipzk9mTgDx7KVacx31MDQU8kEt3Jvbi4O8+SZGZgvDPEjjzqHXmKs4WNsTMjTdc/FVMZK6aTO4VfLwXRS8h4VySeddbLyHhXJJrIwPveXqvQ4v3fzuXQWpOqNnJo+1eS1gd2hUszRoSSRxJOOJqa/uPYfodt/CT7q56tdb7yNFSO5nVFGFUOQAByAHZWX+/N/wDpdx/EauuwshJOb7qDEMA7K6Q0boeG3BWCKOIMckIoUE4xk468UudvP5vbfPN9So/Y/rHc3F7Ik88siiAkK7FhnfQZ7+JqQ28/m9t8831KSyMsnAJTXPD4SQqTsk99YPkyfYvXQ+a5R0bpOW3kEsLmORc4YYyMgg8x2E1v6Q1yvZ1KS3MzKea726CPSFwD41anwxlfYKrwziNtUrZtj1tS5mSCFgyQZLMDkGRsDA7QoGM9rHsrBsX0QZdIdLjyYELE/rODGo9RY+FVXQGrNxeyBLeMt2tyVR2s3IfT2A10NqXqkmj7YRKd5yd6R8Y3n/2UDgB95oZnNhi3Y5rsTXSyZzyVK28aOLQ20w5I7I3o6QKR7Y8VQdnOsq2N8kknCNlMch54ViDveDKp7s10JpvQ8d1BJBKMpIuD2g8ww9IIBHdXN+tWqM9hKUmXySfIkA8lx6D1HtXmPbQ4Z7Xx7sruIa5r94F01BOrqGRgysMggggg8iCOYqua/wCtkdlaOSw6aRSsSZ4liMb2PirnJPox11z9o7WG5gBWGeaNT1K7KO/GcZ9Nad1dvIxeR2djzZmLE+JOajcFTrJ0XXYu20BqvEURYhVGWJCqO0ngB66b34Fx8Yf+eNYNlOzhxIt5dIVC8YY2GCW6pGHUB1Dnnj1DLfxQ4jEkOphXYIARbwoPWnUy30ggWdTvL5rqd1lzzAPIj0EEVTF2DwZ43M2OzdjB9f8A7U0KKptmewUCrTomONkKnaH2UWFuQeiMzDkZW3/5cBPZVvjjCgBQAAMAAYAHYOyvVFA57ndoomtDeQRRRRQokUUUVFEVBnUiy/R4/b99TlFG17m9k0gdG1/aAK1rDR0cCBIlCICSAO0nJrS0jqpazkmWFCx5sMqT4rgmpaioHuBzAm1DGwjKQKVW/BrZZ/Jv3dJJ99S2i9W7e34wxKp+NxLfvHJqToonTSOFOcfmgbBEw21oHkitHSmhIbld2aNXA5Z5juI4jwreopYJabCa5ocKIVWXZrZA56NiOwyPj6c+2p+y0XFCm5FGqJ1hRjPf2+NbVFMfNI/tOJS2Qxs1a0DyUF/cey/R4/b99TMECoqoowqgKo7ABgD1CslFC6Rzu0SUTY2M7IAUGdSLL9Hj9v31KWGj44UCRKEQZIA9JyfbWxRUdI9wpxJXGxMabaAPJFRV7qrazOZJYUd2xljnJwMDr7BUrRXGuc3VppE5jXCnC1oaM0DBbljDGsZbGcZ445fTW8TX2qvtG0h0Vi4HOQiPwJy38oI8aNjXSvAJ1KW9zYYy4DQKw3VlHKN2RFcdjKG+mtOHVm1Q5W3hB7dxfupQaN10u4BhJmKj4L4cfzcR4GpCbabeMMBo19KoM+0keytD9Pnbo12niVmDaeHdq5uvgCrVtS0uqWwgB8uRgSOxFOcnvIAHj2Ut9CWZluIox8KRR4ZGfZmsFzcvK5Z2Z3Y8SSSSf/OqmTs71NaE+6Z13XIxGh5qDzY9hI4AdQJ7au8ODgonX1VDix2IBA09Ffqq34L9G/oqfvSf1VaaK8+1zm8ivTFoPMKrfgv0b+ip+9J/VR+C/Rv6Kn70n9VWmii3r/5H5rm7b3BQuhtTbS0cyW8KxuV3SQXPkkg44k9YFbOmdX7e7ULcRLKFOVDZ4EjBIxy4VI0UOZ13eqLKKqlUjsp0b+jD+JN/XWa22Z6OjORaoT+sXf2MxFWeii3r/wCR+aHds7gsVtapGoWNVRRyVQFA7gOFZaKKWjRWC8sklQpKiuh5qwDA+BrPRUUVMu9kWjnORCyehJJAPVkgeFSOh9n9jasGit13xyZy0hB7QWJx4VYqKYZXkUSUAjaDdIooopaNFFFFRReXcAEkgADJJ4AAcyawWmkopc9FJHJjnuMrYzyzg8OVLLWS/wBNgXA6Jfc34wZxD+R8rj5+fM9GaqWoE+kE6b+zkVs7nSZEZx5255zD9blVkQW0mwkmWjVLoOiqNcXtydD3Pu7dS46OXKgoOGDucFJ44qM2HOTb3GST+NHM5+BS91wl18kefUBMyiqBtT0TclPdMFy0SQRHfRWkUsd4YPknHrpfW1tfPo+S+F7MEjfcKdLNvE7yrkHex8MeqjZCHNu0LpKNUugKM0ktU9ZJLJYr27nmminEkSx77uQyMvlHfbd6urjxrW1d0wLnTyTJvBJJmYAnq6Mjjg46q77OddeS5vRontRVc2h3jxaNneJ2R1VcMpII8tRwI9FR2yrSkk1hvzSNI/SuN52LHA3cDJ6qTkOTMmZuLKrpRSw2zadng9z+55pIt5ZN7ccrnG5jOOzJ9dTWvspOhHYk5MUJJzxyZIsmiERpp71zPz+CutFUTYyxOjjkk/j358epaktpeljb6OmZHZHbdRGUlW3mYciOIO6GPga4Y+PIoHcOZWmiqPsjmmksmlnklkLytumR3fyVAXgWJ4b296q1ttbEWMeCR/iF5cP+HJXd3x5LUz8OZMGiqts4uV/s22BYZ3DwJGfPaq5tK10nFwlhZErK+6HZThsufIRT8HhxLc+I5cagjJdlCheA20zKKTenNUb/AEZELuK8eRkI6UeXgZI44ZiJE3jxyBzz3Tmm9aPd2gJZh5LjdSQDPBxImcegggj0Gi3PIg2OS5vOdhMfNfaQd5If7BgOTn3c3Wf8qSm9qIf/AE20+YT6tckiyC760o1+Y0p7NeJIwwIYAg8wQCD4UntetI3TaZ9zQ3U0KyGJAFklVVLqBndVgOZzUx+DnSX/ADWb9+4/rru6AAJdVrme7ACtV5qDZSHPQhT+oWT2A49laa7MLMdUh/bP3VA/g50l/wA1m/fuP66Y9tGVRVY7xCgE9pAwTRmeRopshPzSvZonGywfIKP0XqvbW5zFCit8Y5ZvW2SPCpWqjr1o7SMpi/s+URgBuk8oLknd3eanPJqo2nItN2kLTTXWEUgHEiE5YhQANzjz9hoQwy6l2vx5pgyx6Nbp8E56M1SNl+kbieweW5kaQtI4UtjzFVV6gPhb1VDYhITdz5JP4gcyT8MUO60dryRZ+XxTmooqL1k0/HZ27zSsBgeSOtnx5KgdZJ++lAWaCYTSkEuFJwGUnsBBrJSM2Pzxi/eSWREYxsFBIXed2UkDPPlyp50yWPdupAx2YWivMkoUZYgAdZIArU008wt5DbgNMEPRg4wW6gckD1mklp7XLSN10ljKkbszbrJGgdt5SGwCrEcCOOOw12OIv6qPflT3inVhlWDDtBB+ivdc+6C1pv8AR3+EREiLPvbsqBTvPgAksQADgcTwq0bR57o6KtzeAJP7oO8FK4xuybvmsRyx10Zw5DgL5oBLYuk2qKrmzw50ba5/yv8Ac1R9qOsE8t7Ho+FzGjbitjI3nlIxvEcSgBHDrOewUtsZc/KjL6baasd4jHCupPYGBPqrNSq1k2SQW9o81vJKJ4UMhYsPL3RluQG6cAkY9tT2yjWeW7tXExLPC4TfPNlI3lz2sOIz18K66MZczTa4Hm6IV3zRSU2byE6blBJxifrPxxTroZI8hpdY7MLRRRXiWIMpU8iCDzHAjB5UtGlttU16RYnsrc78snkSFeO4p5pw5u3LHUCeuqjoC5udCXSPcxMI54xvDnlTg8OrpEPNfSR15pl6ubMbWzmMy70j7xMe/giMdWB1sPjHj3VHa+a8WQ3rR4TdvnBReAVuob3MSD9UEjlwq6x47DRY6qu5p7TjSidZ9T7O7gudIw3EjkoZcKU3QyoBukbu8vm8QeNbOwz83uPnR9SoK01hitLWS0msbm1juQwMp8pzvDGfKRA26OAGeA9J4sDZ1oG3trXetpjOkzb++cDkN3GPg4xgg8c5qSEtjLT5KNALrCNo9/GthcxtIgkaLghZQx4jkM5PI0uNF6QjGr1zEZEEhmyELLvEb8RyFzkjgfVTG1p2cW9/MJpnlVggTCFAMAk9anj5Rqnay7P9F2EYeea6JbO4itEWbHPA3MYHaSBxrkTmUG63drrw67UbonTzx6Mt0t7m1ikWSUyCYxZ3S3k4DKfTyrT1YSUadjFxumYTNv7uMb3RnlgAYxjlWtDbW24ZRoy9eD45mfGOROViAx4+NXTUmxsr2/e+iml6YEuYHCrukruZyCd9R2jrxnHKnOIaHGu9LGpCs2073qufkr9otLvUPZtFf2vTPNIjdIyYXcxwwesc+NOW/sUmieKQbyOpVh6CMGllb7PtJ2LuNH3KdE5zhsA+jeUoVzjhkc+wVXifTC0GimvbxXVqqbR9SY9HdD0cjydKHzv7vDd3cYx8qmTr37xP81D9pFVT0/qFpi93fdMkMm4CF8pVxvYz5qDsFXDaHCU0LKp5rHEp7xLEDTHOssF2bQgVm0WnsdlC6MZmIVRNISSQAAAuST1CqvrVpaTTd4lrZgmCM53zkA9TSt2KBwUczk9vCd2ZaGjutDyQSglHmcHBwRjcIIPaCAavGhtA29lFuQIsa82PWcfCZjxPjS3PDHuPVdDS5oHRLBb660BP0bgz2TnKdWM8TunkknavJufpEptY0ktxou3mQMEkmVhvKVODHJzBrJrBtMt5y1tDaPfA8CMeScdagAsQPjYHoqI1i1whvlS0vop7DdkDht3eAwGUbysFKrhuYB5dlMAcSHFuv50QkgAgFbmoOzWCSG1vDJMJMiTdBTdyrnA83OPJ7ainO5rPmXkZxjP60IEftIps6v6LS2tooYmLIiAKxIO8Dx3uHDiTnhVU2i7PmvCtxbMEuYwBxO6HAOV4/BcHkf8A2IBstvOY6GwiLKaKU7r1Iq6Oui/LoWHiRhfaRSP0bo67OjbiVJd21VwJI8+e3kYI8nqyvWKuN/obTWkFS3uVSOJSN5zuAMRyZt1iXI5gAAZx31P63aBjs9BSwR8lVck82YyKWY+kn1cB1UUZEYDbBJK44ZtUv7z3gt/9e32UlODUP3ttPmE+rSfvPeC3/wBe32UlMWy92f2Lae4N3pujj87cxubp3vO4dldmFtr4lcjNHyUTtL1QuPdUd/ZqXdN3eUDLBozlGA+EMYBA48PTw9LtO0hjjoqQnr/LD2dEceuovT2sem7OMSXBiVC26CFgbiQTyHHkDWzozSunriJJojEY3GVJEAyOXI8RyqZeEZqPmpeulrc/Cdf/APKpf+t//KmRbSFkViN0lQSOwkZIpMxa76Ya7NoHj6cMV3d2HGQu8fK5cquOq50x7pX3aI+gw29u9DnO6d3zePPFLljAHQeaNj/FXgmk3r/rG2lLqOxs/LRX4sOTuOBbP+Wgzx6+J7Kumvmgb67McVtMsdu4ImzwPoyR5TAgkbowOHHnw39UNSINHoRH5cjDy5W5n0D4q+geOaCMtYM3MrrgXadFv6H0OtrapAnKOPGe04yzeJJPjSr2Hfnc/wAwPtBTkm809x+ik3sO/O5/mB9oKKM2x5K47tNTb0hpFYww6SJJN0lRIwUZwd0kZB3c9lLG11Ra9lE+lb2I45QxypwHxcg4Rfk5J7atmtuziG/mE0skilUCYXcxgFmzxB4+VSvbR+hQSDc3nA4/Jjq/ZooQK4Tr4LkhN6/dX/WTUfRtzGFikgt5EXCMjR4wOQcZ8oenn6aiNS7i/troQTXEL2qgku8iSLujgBG28GDE/BPADPDllb6IitDORcySJBht1kUMxORuZGDzGc1eNW9RNGXzOtvcXJZACwZFTgTgEZTjxFOc3I2nGx4IA7MbA+qcMFysgyjKwzjKkMM+FJTZ5epYaTmjvT0blWj334APvhsknkHAzvd3bTX1U1XSwgMMbMyly+WxnJAHUBw8mo3X230esSzaQiDDeCBlDb4JBIGUIbHA9dVY3AEt5g/NNcCaPcl/tY0nFe3VvFaETSKChKeVlnI3UBHPGCeHLNT+2OIro62VjlllUE9pETgn11h0JrjoO0O9bo6NjG8Y5XbHZvMSRXnWzXbRekIlikluFCPvgpEc5wV6weHGniwWgNNBLNUdRZWXZ7qTIY7W692TbmA/Q+Vu4yRu+fjHhW9tC1LS8dZ4J447mMAHecKG3TleI4q4PI/cKtmqywizgFsWMPRjcLZyR2nIHHOc8KrN9ses5ZXkZ7jekdnOHjxl2LHH4vlk0oScZJNeSPJw0Aq/pFtMXcPuaU2scbcHk6SIFx+tuuxx8lRmrtqRq/DYwCGORZJGO+7Ar5TYA4DOQoAwKU+rmoXTaQeCaO4SBWlAfdK5CMQnlFN05A7ONTElimidIE21ndzmNcB94lTvoN7gsHVnHndVNe0EZAfjp/1A01xFa+zX37l7p/tBTtpG7K5i+mGYjdLJMxHYSynHhTypWJ7fkjh7KKKKKrJy8Tg7p3fOwcd+OHtpJ7JZI49IyC5ws+6ypv8AD8ZvfjBx5ORn2076qGuGz60ut6Z1ZJQOLxkKW7N4EEE+nGafE8AFp6pb2k0R0WXaXPCujpxPjylxGDjJk+Bu+kHj3Z6qgNh8cgtZi2ejM3kd4UByP5R4VpavbNbaeTM0lxKF5K0gx3ZChsdxFM+zs0iRY41VEUYVVGABXXODGZBquAFzsxWekntWXGlomnBMG7H4xhz0oHp5+sU7KjNPauQXkfR3CBgOKnkyntUjiD9PXQRPDHWUT25hS27e5jMQdGTot3IYEbu7jhg8sYpL6p7r6fLWf5HpJG4Dyei3SG7lLHh3rUjNs2gWboRNciMnzd9MdvLcxTG1b1Tt7FCtumC3nOTvM3Zk9noGBTbbGDRu0FF5F9FM0UUVVTkVU9qfvVcdyfbR1bK0tM6HjuoWhmBMb4zglTwYMOPeoomGnAlccLBCqGxf3uPz7/QtTe0GORtG3IizvdH1c93IL/yZqR0FoKGzhEMC7qAk8SSSTzJJ5mpCic+35ghDeGkrth88PQzKN0XBfJ7THujdx2gNvZx2isu26eH3PEp3TcdJlOW8Ewd8nsU+T447K2NbNmlpkzxdJA5OcRMFGTzIBU7vhivOqmzS0J6aXpZ2B5SsGXgeGQFG9y5HIqxmZm3lnwSqdWRWDZvHIujLYS5zuEjPPcLMY/5MY9GKs1fAK+1VcbJKeBQpFVTal713Hcv2i1a60dM6HjuoWhlyUfGcHB4EMOPeKjDTgVHCwQkfee8Fv/r2+ykpwah+9tp8wn1aw3Gz60e1jtSjCGN+kADEEuQwJJ5nzz7Oyp2yskhjSOMbqIoVR2KBgCnSyhwod9pbGFptULbd+ZRfPj6j1P7N/eu1+b/7mqQ1i1ahvYxHOGKq28N1ivHBHV6Ca3NHaPSCJIol3Y0G6o4nAHfzoC8bsNRBpzWlBo3/APJn+fk+yNOioG21KtUu2vAjGdiTksxALDBIHLlw8anqkrw+q7lGNLbtFFFFKRrxN5p7j9FJrYd+dz/MD7QU52XIxUHq5qXbWJc26EM4AJZixwOIAzyGeNOY8NY4d6BzSXAqdqPOr9t+jwfwo/uqQopV0jURfaAthE5FvB5jf8OP4p9FLDYX+c3HzK/XNOOWMMpU8iCD3EYqF1b1LtrEubdCC4AYsxY4HIceQzTWyUxzT1Sy23AhTtYbmzSQbsiK65zhlDDPbg9fGs1FJTFH/wB3rb9Hg/hR/dS820aMiitoDHFGhM+CURVyOjc44DlTTqI1j1XgvkVLgMVRt8brFeO6V6vQTTY35XAlA9tigtPZ372WvzQ+k1Y619H2CQRJFEu6iKFUcTgDv599bFA42SUQFCkoNTdapf7WnW4umEKtOAJJcIMS4UDeOOA5UzP7zWn6Tb/xYv6qg7/ZXYTSPI0bhnYs267AbxOSQOrJ4+NYPwPaP+JJ/EanvdG43qEtoe1b2r+h9GxXDSWrQtPIGzibpGwTvNgbxxx54FWiqzoLZ3aWcwmhVw4BUZcsMNwPA1ZqS8gnQ34o2igv/9k="/>
          <p:cNvSpPr>
            <a:spLocks noChangeAspect="1" noChangeArrowheads="1"/>
          </p:cNvSpPr>
          <p:nvPr userDrawn="1"/>
        </p:nvSpPr>
        <p:spPr bwMode="auto">
          <a:xfrm>
            <a:off x="76200" y="-146050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75026" y="677422"/>
            <a:ext cx="8929750" cy="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cxnSp>
      <p:cxnSp>
        <p:nvCxnSpPr>
          <p:cNvPr id="6" name="직선 연결선 5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 bwMode="auto">
          <a:xfrm>
            <a:off x="238092" y="500042"/>
            <a:ext cx="8929749" cy="21431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 bwMode="auto">
          <a:xfrm>
            <a:off x="238092" y="498142"/>
            <a:ext cx="9323420" cy="216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 bwMode="auto">
          <a:xfrm>
            <a:off x="238092" y="500042"/>
            <a:ext cx="8929749" cy="21431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 userDrawn="1"/>
        </p:nvGraphicFramePr>
        <p:xfrm>
          <a:off x="238572" y="836712"/>
          <a:ext cx="9395998" cy="573556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6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7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6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사이트 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위치 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  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화면기획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19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 userDrawn="1"/>
        </p:nvGraphicFramePr>
        <p:xfrm>
          <a:off x="128464" y="99380"/>
          <a:ext cx="9649072" cy="6253070"/>
        </p:xfrm>
        <a:graphic>
          <a:graphicData uri="http://schemas.openxmlformats.org/drawingml/2006/table">
            <a:tbl>
              <a:tblPr/>
              <a:tblGrid>
                <a:gridCol w="9649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3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97500" marR="97500" marT="35998" marB="35998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 userDrawn="1"/>
        </p:nvCxnSpPr>
        <p:spPr>
          <a:xfrm>
            <a:off x="64547" y="6471160"/>
            <a:ext cx="9792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비스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4"/>
          <p:cNvSpPr>
            <a:spLocks noChangeArrowheads="1"/>
          </p:cNvSpPr>
          <p:nvPr userDrawn="1"/>
        </p:nvSpPr>
        <p:spPr bwMode="auto">
          <a:xfrm>
            <a:off x="0" y="419766"/>
            <a:ext cx="7416000" cy="231775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GNB</a:t>
            </a:r>
          </a:p>
        </p:txBody>
      </p:sp>
      <p:sp>
        <p:nvSpPr>
          <p:cNvPr id="7" name="Rectangle 95"/>
          <p:cNvSpPr>
            <a:spLocks noChangeArrowheads="1"/>
          </p:cNvSpPr>
          <p:nvPr userDrawn="1"/>
        </p:nvSpPr>
        <p:spPr bwMode="auto">
          <a:xfrm>
            <a:off x="2228850" y="654716"/>
            <a:ext cx="5184000" cy="211118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en-US"/>
          </a:p>
        </p:txBody>
      </p:sp>
      <p:sp>
        <p:nvSpPr>
          <p:cNvPr id="8" name="Rectangle 97"/>
          <p:cNvSpPr>
            <a:spLocks noChangeArrowheads="1"/>
          </p:cNvSpPr>
          <p:nvPr userDrawn="1"/>
        </p:nvSpPr>
        <p:spPr bwMode="auto">
          <a:xfrm>
            <a:off x="5867629" y="222916"/>
            <a:ext cx="9284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 menu group</a:t>
            </a:r>
          </a:p>
        </p:txBody>
      </p:sp>
      <p:sp>
        <p:nvSpPr>
          <p:cNvPr id="9" name="Rectangle 102"/>
          <p:cNvSpPr>
            <a:spLocks noChangeArrowheads="1"/>
          </p:cNvSpPr>
          <p:nvPr userDrawn="1"/>
        </p:nvSpPr>
        <p:spPr bwMode="auto">
          <a:xfrm>
            <a:off x="0" y="651541"/>
            <a:ext cx="2157413" cy="214313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Personalized  Area</a:t>
            </a:r>
          </a:p>
        </p:txBody>
      </p:sp>
      <p:sp>
        <p:nvSpPr>
          <p:cNvPr id="10" name="Rectangle 96"/>
          <p:cNvSpPr>
            <a:spLocks noChangeArrowheads="1"/>
          </p:cNvSpPr>
          <p:nvPr userDrawn="1"/>
        </p:nvSpPr>
        <p:spPr bwMode="auto">
          <a:xfrm>
            <a:off x="0" y="222916"/>
            <a:ext cx="7408474" cy="214290"/>
          </a:xfrm>
          <a:prstGeom prst="rect">
            <a:avLst/>
          </a:prstGeom>
          <a:pattFill prst="pct20">
            <a:fgClr>
              <a:srgbClr val="C0C0C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endParaRPr lang="ko-KR" altLang="ko-KR" sz="8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Rectangle 101"/>
          <p:cNvSpPr>
            <a:spLocks noChangeArrowheads="1"/>
          </p:cNvSpPr>
          <p:nvPr userDrawn="1"/>
        </p:nvSpPr>
        <p:spPr bwMode="auto">
          <a:xfrm>
            <a:off x="0" y="937309"/>
            <a:ext cx="1119188" cy="5286375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Left Menu</a:t>
            </a:r>
          </a:p>
        </p:txBody>
      </p:sp>
      <p:sp>
        <p:nvSpPr>
          <p:cNvPr id="12" name="Rectangle 317"/>
          <p:cNvSpPr>
            <a:spLocks noChangeArrowheads="1"/>
          </p:cNvSpPr>
          <p:nvPr userDrawn="1"/>
        </p:nvSpPr>
        <p:spPr bwMode="auto">
          <a:xfrm>
            <a:off x="0" y="0"/>
            <a:ext cx="7416000" cy="6858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5781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Verdana"/>
              <a:ea typeface="돋움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0" y="-24"/>
          <a:ext cx="9906001" cy="2143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3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</a:t>
                      </a:r>
                      <a:endParaRPr lang="ko-KR" altLang="en-US" sz="8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9031162" y="54162"/>
            <a:ext cx="857256" cy="108000"/>
          </a:xfrm>
          <a:prstGeom prst="rect">
            <a:avLst/>
          </a:prstGeom>
        </p:spPr>
        <p:txBody>
          <a:bodyPr wrap="none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D93D-5316-4BF6-A1AD-3442AAB62D55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166786" y="928670"/>
            <a:ext cx="5572164" cy="5286412"/>
          </a:xfrm>
          <a:prstGeom prst="rect">
            <a:avLst/>
          </a:prstGeom>
          <a:pattFill prst="ltUpDiag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latin typeface="+mn-ea"/>
                <a:ea typeface="+mn-ea"/>
              </a:rPr>
              <a:t>서비스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ko-KR" altLang="en-US" sz="900" dirty="0">
                <a:latin typeface="+mn-ea"/>
                <a:ea typeface="+mn-ea"/>
              </a:rPr>
              <a:t>페이지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6" name="Rectangle 29"/>
          <p:cNvSpPr>
            <a:spLocks noChangeArrowheads="1"/>
          </p:cNvSpPr>
          <p:nvPr userDrawn="1"/>
        </p:nvSpPr>
        <p:spPr bwMode="auto">
          <a:xfrm>
            <a:off x="6810388" y="928669"/>
            <a:ext cx="571500" cy="5286375"/>
          </a:xfrm>
          <a:prstGeom prst="rect">
            <a:avLst/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Sky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Scraper</a:t>
            </a:r>
            <a:endParaRPr kumimoji="1" lang="ko-KR" altLang="en-US" sz="8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hyperlink" Target="http://www.mimacstudy.com/main/main.ds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:\전체공유\IT개발실_디자인팀\★함경애★회원가입개편_201208\회원가입개편HTML\N스쿨\img\logo_dd.gif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923412" y="6585644"/>
            <a:ext cx="878400" cy="180000"/>
          </a:xfrm>
          <a:prstGeom prst="rect">
            <a:avLst/>
          </a:prstGeom>
          <a:noFill/>
        </p:spPr>
      </p:pic>
      <p:pic>
        <p:nvPicPr>
          <p:cNvPr id="5" name="Picture 2" descr="大成마이맥">
            <a:hlinkClick r:id="rId18"/>
          </p:cNvPr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6660" y="6573051"/>
            <a:ext cx="864000" cy="20290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64" r:id="rId3"/>
    <p:sldLayoutId id="2147483671" r:id="rId4"/>
    <p:sldLayoutId id="2147483656" r:id="rId5"/>
    <p:sldLayoutId id="2147483670" r:id="rId6"/>
    <p:sldLayoutId id="2147483666" r:id="rId7"/>
    <p:sldLayoutId id="2147483669" r:id="rId8"/>
    <p:sldLayoutId id="2147483661" r:id="rId9"/>
    <p:sldLayoutId id="2147483660" r:id="rId10"/>
    <p:sldLayoutId id="2147483663" r:id="rId11"/>
    <p:sldLayoutId id="2147483667" r:id="rId12"/>
    <p:sldLayoutId id="2147483668" r:id="rId13"/>
    <p:sldLayoutId id="2147483672" r:id="rId14"/>
    <p:sldLayoutId id="2147483662" r:id="rId15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0" y="0"/>
            <a:ext cx="9906000" cy="515719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32520" y="1268760"/>
            <a:ext cx="8420100" cy="1470025"/>
          </a:xfrm>
        </p:spPr>
        <p:txBody>
          <a:bodyPr/>
          <a:lstStyle/>
          <a:p>
            <a:pPr algn="l"/>
            <a:r>
              <a:rPr lang="ko-KR" altLang="en-US" sz="36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올패스</a:t>
            </a:r>
            <a:r>
              <a:rPr lang="en-US" altLang="ko-KR" sz="36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36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교재패스 이용가이드</a:t>
            </a:r>
            <a:endParaRPr lang="ko-KR" altLang="en-US" sz="3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10804" y="5940654"/>
            <a:ext cx="18261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이러닝기획실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 /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웹기획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800">
                <a:latin typeface="맑은 고딕" pitchFamily="50" charset="-127"/>
                <a:ea typeface="맑은 고딕" pitchFamily="50" charset="-127"/>
              </a:rPr>
              <a:t>팀 한정훈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45308" y="6162464"/>
            <a:ext cx="409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>
                <a:latin typeface="맑은 고딕" pitchFamily="50" charset="-127"/>
                <a:ea typeface="맑은 고딕" pitchFamily="50" charset="-127"/>
              </a:rPr>
              <a:t>8517</a:t>
            </a: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41232" y="5661828"/>
            <a:ext cx="2736304" cy="21544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800" b="1">
                <a:latin typeface="맑은 고딕" pitchFamily="50" charset="-127"/>
                <a:ea typeface="맑은 고딕" pitchFamily="50" charset="-127"/>
              </a:rPr>
              <a:t>STORYBOARD VER_1.0  </a:t>
            </a:r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|  Updated</a:t>
            </a:r>
            <a:r>
              <a:rPr lang="en-US" altLang="ko-KR" sz="800" b="1">
                <a:latin typeface="맑은 고딕" pitchFamily="50" charset="-127"/>
                <a:ea typeface="맑은 고딕" pitchFamily="50" charset="-127"/>
              </a:rPr>
              <a:t>. 2022. 02. 25.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10606" y="4584975"/>
            <a:ext cx="2157400" cy="427038"/>
            <a:chOff x="7610606" y="4584975"/>
            <a:chExt cx="2157400" cy="427038"/>
          </a:xfrm>
        </p:grpSpPr>
        <p:pic>
          <p:nvPicPr>
            <p:cNvPr id="13" name="Picture 2" descr="C:\Users\Administrator\Desktop\그림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10606" y="4584975"/>
              <a:ext cx="1957387" cy="427038"/>
            </a:xfrm>
            <a:prstGeom prst="rect">
              <a:avLst/>
            </a:prstGeom>
            <a:noFill/>
          </p:spPr>
        </p:pic>
        <p:pic>
          <p:nvPicPr>
            <p:cNvPr id="14" name="Picture 3" descr="C:\Users\Administrator\Desktop\그림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16969" y="4733095"/>
              <a:ext cx="1951037" cy="2444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3776FC-5D12-4EBD-9CB2-C8E3E9566CF4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14424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[4.jpg / 4_1.jpg]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688073-C4B1-42D0-A71A-1E452BB2EC6D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0066F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F88D2D-5269-4AA2-9A69-91EDDB9914A0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FBE88-7FA0-4020-AB72-A60F7A8698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8E087F-5E78-468B-8A76-8C1DF438DF09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2CEFE8-BCA8-460E-B254-0BBC1DECD35C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B0EF2-5AC9-4B7F-84A5-5BE253C36998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E8C253-F746-4D70-898D-2349A3BE86F4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7F16B-2B67-4591-A7C9-36156D996FEB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8BBE58-2F47-4025-9D15-388984DF0B7D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A4DC946-BE9A-4788-AD45-77829C3A4E37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900" b="1" u="sng" kern="0">
                <a:latin typeface="+mn-ea"/>
              </a:rPr>
              <a:t>마이페이지 강좌 신청</a:t>
            </a:r>
            <a:endParaRPr kumimoji="0" lang="ko-KR" altLang="en-US" sz="900" b="1" u="sng" kern="0" dirty="0">
              <a:latin typeface="+mn-ea"/>
              <a:ea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AD60D39-CABA-4D4B-9C85-921CED604807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상품페이지 강좌 신청</a:t>
            </a:r>
            <a:endParaRPr kumimoji="0"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4F6BDB-D47A-46FE-8B11-7002D6C4991C}"/>
              </a:ext>
            </a:extLst>
          </p:cNvPr>
          <p:cNvSpPr txBox="1"/>
          <p:nvPr/>
        </p:nvSpPr>
        <p:spPr>
          <a:xfrm>
            <a:off x="795600" y="2039584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STEP.04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최종 결제금액 </a:t>
            </a:r>
            <a:r>
              <a:rPr lang="en-US" altLang="ko-KR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원 확인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후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결제하기 완료 시 신청 완료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CC5AAB-7F62-467F-8D3B-8D8F1FE2193D}"/>
              </a:ext>
            </a:extLst>
          </p:cNvPr>
          <p:cNvSpPr/>
          <p:nvPr/>
        </p:nvSpPr>
        <p:spPr bwMode="auto">
          <a:xfrm>
            <a:off x="809408" y="2630173"/>
            <a:ext cx="5904655" cy="38483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F3F86F-35C8-4901-BBF6-984CA9FAA6B2}"/>
              </a:ext>
            </a:extLst>
          </p:cNvPr>
          <p:cNvGrpSpPr/>
          <p:nvPr/>
        </p:nvGrpSpPr>
        <p:grpSpPr>
          <a:xfrm>
            <a:off x="860400" y="2723272"/>
            <a:ext cx="6434262" cy="3511377"/>
            <a:chOff x="848544" y="2723272"/>
            <a:chExt cx="6434262" cy="3511377"/>
          </a:xfrm>
        </p:grpSpPr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23A5DC75-D12A-4D7B-8CC3-BDD18BA4C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99" t="65958" r="21245" b="12224"/>
            <a:stretch/>
          </p:blipFill>
          <p:spPr>
            <a:xfrm>
              <a:off x="848544" y="2723272"/>
              <a:ext cx="5786720" cy="2575274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15211A7-DA50-4D9D-93F8-C5CF863DD4FF}"/>
                </a:ext>
              </a:extLst>
            </p:cNvPr>
            <p:cNvGrpSpPr/>
            <p:nvPr/>
          </p:nvGrpSpPr>
          <p:grpSpPr>
            <a:xfrm>
              <a:off x="5264595" y="3389678"/>
              <a:ext cx="2018211" cy="276949"/>
              <a:chOff x="7554228" y="4136698"/>
              <a:chExt cx="2018211" cy="276949"/>
            </a:xfrm>
          </p:grpSpPr>
          <p:sp>
            <p:nvSpPr>
              <p:cNvPr id="31" name="말풍선: 사각형 30">
                <a:extLst>
                  <a:ext uri="{FF2B5EF4-FFF2-40B4-BE49-F238E27FC236}">
                    <a16:creationId xmlns:a16="http://schemas.microsoft.com/office/drawing/2014/main" id="{6651146B-71E2-4897-A655-17349FA98F80}"/>
                  </a:ext>
                </a:extLst>
              </p:cNvPr>
              <p:cNvSpPr/>
              <p:nvPr/>
            </p:nvSpPr>
            <p:spPr bwMode="auto">
              <a:xfrm>
                <a:off x="7554228" y="4136698"/>
                <a:ext cx="1390480" cy="276949"/>
              </a:xfrm>
              <a:prstGeom prst="wedgeRectCallout">
                <a:avLst>
                  <a:gd name="adj1" fmla="val 21162"/>
                  <a:gd name="adj2" fmla="val 8387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endParaRP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FFFF00"/>
                    </a:solidFill>
                    <a:latin typeface="+mn-ea"/>
                  </a:rPr>
                  <a:t>   </a:t>
                </a: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01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887D476-9F83-4944-A4A6-30E2557B5B63}"/>
                  </a:ext>
                </a:extLst>
              </p:cNvPr>
              <p:cNvSpPr txBox="1"/>
              <p:nvPr/>
            </p:nvSpPr>
            <p:spPr>
              <a:xfrm>
                <a:off x="7744381" y="4174223"/>
                <a:ext cx="182805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최종 결제금액</a:t>
                </a:r>
                <a:r>
                  <a:rPr lang="en-US" altLang="ko-KR" sz="800" kern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kumimoji="0" lang="en-US" altLang="ko-KR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0</a:t>
                </a: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원 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확인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4C68CAA-77D5-4194-88D1-064A126D802B}"/>
                </a:ext>
              </a:extLst>
            </p:cNvPr>
            <p:cNvSpPr/>
            <p:nvPr/>
          </p:nvSpPr>
          <p:spPr bwMode="auto">
            <a:xfrm>
              <a:off x="5901680" y="3800748"/>
              <a:ext cx="744042" cy="347797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1482C0-3C2A-4F48-9DA0-6513FD3BA9EC}"/>
                </a:ext>
              </a:extLst>
            </p:cNvPr>
            <p:cNvSpPr/>
            <p:nvPr/>
          </p:nvSpPr>
          <p:spPr bwMode="auto">
            <a:xfrm>
              <a:off x="5832584" y="4888762"/>
              <a:ext cx="813138" cy="279349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CE76A41-BBE1-46CF-905B-E134583D06AD}"/>
                </a:ext>
              </a:extLst>
            </p:cNvPr>
            <p:cNvGrpSpPr/>
            <p:nvPr/>
          </p:nvGrpSpPr>
          <p:grpSpPr>
            <a:xfrm>
              <a:off x="4680786" y="4882524"/>
              <a:ext cx="2018211" cy="276949"/>
              <a:chOff x="7554228" y="4136698"/>
              <a:chExt cx="2018211" cy="276949"/>
            </a:xfrm>
          </p:grpSpPr>
          <p:sp>
            <p:nvSpPr>
              <p:cNvPr id="36" name="말풍선: 사각형 35">
                <a:extLst>
                  <a:ext uri="{FF2B5EF4-FFF2-40B4-BE49-F238E27FC236}">
                    <a16:creationId xmlns:a16="http://schemas.microsoft.com/office/drawing/2014/main" id="{45FF6362-DD2C-4BE8-93BD-52CA8CCE249A}"/>
                  </a:ext>
                </a:extLst>
              </p:cNvPr>
              <p:cNvSpPr/>
              <p:nvPr/>
            </p:nvSpPr>
            <p:spPr bwMode="auto">
              <a:xfrm>
                <a:off x="7554228" y="4136698"/>
                <a:ext cx="998119" cy="276949"/>
              </a:xfrm>
              <a:prstGeom prst="wedgeRectCallout">
                <a:avLst>
                  <a:gd name="adj1" fmla="val 58985"/>
                  <a:gd name="adj2" fmla="val -2102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endParaRP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FFFF00"/>
                    </a:solidFill>
                    <a:latin typeface="+mn-ea"/>
                  </a:rPr>
                  <a:t>   </a:t>
                </a: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02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81FA87-97F1-4919-95A0-1877497B8E0C}"/>
                  </a:ext>
                </a:extLst>
              </p:cNvPr>
              <p:cNvSpPr txBox="1"/>
              <p:nvPr/>
            </p:nvSpPr>
            <p:spPr>
              <a:xfrm>
                <a:off x="7744381" y="4174888"/>
                <a:ext cx="182805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결제하기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 클릭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53CB677-6AF2-446A-BECC-C0633E1F8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9962" y="5385963"/>
              <a:ext cx="2139600" cy="72218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443F363-3A73-492D-86B4-CE9957CF4A70}"/>
                </a:ext>
              </a:extLst>
            </p:cNvPr>
            <p:cNvSpPr/>
            <p:nvPr/>
          </p:nvSpPr>
          <p:spPr bwMode="auto">
            <a:xfrm>
              <a:off x="3021360" y="5788863"/>
              <a:ext cx="767978" cy="247397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1F15682-E345-4B43-96D0-37946511540C}"/>
                </a:ext>
              </a:extLst>
            </p:cNvPr>
            <p:cNvGrpSpPr/>
            <p:nvPr/>
          </p:nvGrpSpPr>
          <p:grpSpPr>
            <a:xfrm>
              <a:off x="1365176" y="5766649"/>
              <a:ext cx="2018212" cy="468000"/>
              <a:chOff x="7554227" y="4136697"/>
              <a:chExt cx="2018212" cy="468000"/>
            </a:xfrm>
          </p:grpSpPr>
          <p:sp>
            <p:nvSpPr>
              <p:cNvPr id="50" name="말풍선: 사각형 49">
                <a:extLst>
                  <a:ext uri="{FF2B5EF4-FFF2-40B4-BE49-F238E27FC236}">
                    <a16:creationId xmlns:a16="http://schemas.microsoft.com/office/drawing/2014/main" id="{32758F57-C4CA-4DED-9984-E39637E1EB7B}"/>
                  </a:ext>
                </a:extLst>
              </p:cNvPr>
              <p:cNvSpPr/>
              <p:nvPr/>
            </p:nvSpPr>
            <p:spPr bwMode="auto">
              <a:xfrm>
                <a:off x="7554227" y="4136697"/>
                <a:ext cx="1495671" cy="468000"/>
              </a:xfrm>
              <a:prstGeom prst="wedgeRectCallout">
                <a:avLst>
                  <a:gd name="adj1" fmla="val 58985"/>
                  <a:gd name="adj2" fmla="val -2102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FFFF00"/>
                    </a:solidFill>
                    <a:latin typeface="+mn-ea"/>
                  </a:rPr>
                  <a:t>   </a:t>
                </a: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03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40E836-E4D7-47F3-A571-16B3EF814699}"/>
                  </a:ext>
                </a:extLst>
              </p:cNvPr>
              <p:cNvSpPr txBox="1"/>
              <p:nvPr/>
            </p:nvSpPr>
            <p:spPr>
              <a:xfrm>
                <a:off x="7744381" y="4199365"/>
                <a:ext cx="18280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주문 완료 </a:t>
                </a:r>
                <a:r>
                  <a:rPr kumimoji="0" lang="en-US" altLang="ko-KR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[</a:t>
                </a: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확인</a:t>
                </a:r>
                <a:r>
                  <a:rPr kumimoji="0" lang="en-US" altLang="ko-KR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] 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클릭 시</a:t>
                </a:r>
                <a:r>
                  <a:rPr kumimoji="0" lang="en-US" altLang="ko-KR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신청 완료</a:t>
                </a:r>
                <a:r>
                  <a:rPr kumimoji="0" lang="en-US" altLang="ko-KR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!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41" name="Picture 2" descr="팝업닫기">
            <a:extLst>
              <a:ext uri="{FF2B5EF4-FFF2-40B4-BE49-F238E27FC236}">
                <a16:creationId xmlns:a16="http://schemas.microsoft.com/office/drawing/2014/main" id="{4B0138FF-2D11-47E3-BE63-D7FD9BE7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1174B0-4FFB-40F7-8DF2-5915BA6E1E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424" t="10008" b="23822"/>
          <a:stretch/>
        </p:blipFill>
        <p:spPr>
          <a:xfrm>
            <a:off x="6840000" y="4439677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2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2227" y="578706"/>
            <a:ext cx="277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00472" y="188640"/>
            <a:ext cx="351284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2-1   |   </a:t>
            </a:r>
            <a:r>
              <a:rPr lang="ko-KR" altLang="en-US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화면설계서            </a:t>
            </a:r>
            <a:endParaRPr lang="en-US" altLang="ko-KR" sz="14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0" y="1772816"/>
            <a:ext cx="9906000" cy="576064"/>
          </a:xfrm>
          <a:prstGeom prst="rect">
            <a:avLst/>
          </a:prstGeom>
          <a:solidFill>
            <a:srgbClr val="C00000"/>
          </a:solidFill>
          <a:ln w="76200" algn="ctr">
            <a:solidFill>
              <a:srgbClr val="C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77A9EA-3C9A-41CC-92FD-6196416B3166}"/>
              </a:ext>
            </a:extLst>
          </p:cNvPr>
          <p:cNvSpPr/>
          <p:nvPr/>
        </p:nvSpPr>
        <p:spPr>
          <a:xfrm>
            <a:off x="0" y="1136933"/>
            <a:ext cx="9906000" cy="3882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01.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02.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03.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04.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05.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배너안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06. SKY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 관리자 수정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63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3776FC-5D12-4EBD-9CB2-C8E3E9566CF4}"/>
              </a:ext>
            </a:extLst>
          </p:cNvPr>
          <p:cNvSpPr/>
          <p:nvPr/>
        </p:nvSpPr>
        <p:spPr bwMode="auto">
          <a:xfrm>
            <a:off x="582841" y="548680"/>
            <a:ext cx="6355526" cy="630932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7113"/>
              </p:ext>
            </p:extLst>
          </p:nvPr>
        </p:nvGraphicFramePr>
        <p:xfrm>
          <a:off x="7401271" y="542465"/>
          <a:ext cx="2448273" cy="88392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[1_2.jpg]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신청하기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&gt; [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상품페이지 강좌 신청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페이지로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6" name="Picture 2" descr="팝업닫기">
            <a:extLst>
              <a:ext uri="{FF2B5EF4-FFF2-40B4-BE49-F238E27FC236}">
                <a16:creationId xmlns:a16="http://schemas.microsoft.com/office/drawing/2014/main" id="{A2DBE06B-6559-448F-BB52-3D71CBF8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688073-C4B1-42D0-A71A-1E452BB2EC6D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0066F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F88D2D-5269-4AA2-9A69-91EDDB9914A0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FBE88-7FA0-4020-AB72-A60F7A8698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8E087F-5E78-468B-8A76-8C1DF438DF09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2CEFE8-BCA8-460E-B254-0BBC1DECD35C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B0EF2-5AC9-4B7F-84A5-5BE253C36998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E8C253-F746-4D70-898D-2349A3BE86F4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7F16B-2B67-4591-A7C9-36156D996FEB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91681A-8A23-48DA-BD14-BD3F742A8587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65C180-3304-4491-B163-613F06F34B90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</a:rPr>
              <a:t>마이페이지 강좌 신청</a:t>
            </a:r>
            <a:endParaRPr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BA9905-E220-44F7-BC4D-802B1CFBCC51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u="sng" kern="0">
                <a:latin typeface="+mn-ea"/>
              </a:rPr>
              <a:t>상품페이지 강좌 신청</a:t>
            </a:r>
            <a:endParaRPr lang="ko-KR" altLang="en-US" sz="900" b="1" u="sng" kern="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10DF-DF08-4DBC-B151-54135097F7A7}"/>
              </a:ext>
            </a:extLst>
          </p:cNvPr>
          <p:cNvSpPr txBox="1"/>
          <p:nvPr/>
        </p:nvSpPr>
        <p:spPr>
          <a:xfrm>
            <a:off x="797082" y="2039584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STEP.01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선생님홈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특강 페이지 등에서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강좌를 구매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해주세요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BEDBD7-1593-415E-AE95-EAC3F54DE32A}"/>
              </a:ext>
            </a:extLst>
          </p:cNvPr>
          <p:cNvGrpSpPr/>
          <p:nvPr/>
        </p:nvGrpSpPr>
        <p:grpSpPr>
          <a:xfrm>
            <a:off x="804401" y="2631600"/>
            <a:ext cx="6008655" cy="3848338"/>
            <a:chOff x="804401" y="2636912"/>
            <a:chExt cx="6008655" cy="384833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645B9E-4F3A-479E-8501-9D8CC5A427D4}"/>
                </a:ext>
              </a:extLst>
            </p:cNvPr>
            <p:cNvSpPr/>
            <p:nvPr/>
          </p:nvSpPr>
          <p:spPr bwMode="auto">
            <a:xfrm>
              <a:off x="804401" y="2636912"/>
              <a:ext cx="5904655" cy="3848338"/>
            </a:xfrm>
            <a:prstGeom prst="rect">
              <a:avLst/>
            </a:prstGeom>
            <a:noFill/>
            <a:ln w="1905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7740E8F-0194-45E3-8028-33897B678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570" t="29088" r="21784" b="65478"/>
            <a:stretch/>
          </p:blipFill>
          <p:spPr>
            <a:xfrm>
              <a:off x="867594" y="2736261"/>
              <a:ext cx="5771566" cy="3594260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8470109-F637-4CC1-A78D-C6456C5F69D2}"/>
                </a:ext>
              </a:extLst>
            </p:cNvPr>
            <p:cNvGrpSpPr/>
            <p:nvPr/>
          </p:nvGrpSpPr>
          <p:grpSpPr>
            <a:xfrm>
              <a:off x="4794845" y="5892421"/>
              <a:ext cx="2018211" cy="468000"/>
              <a:chOff x="7554228" y="4136698"/>
              <a:chExt cx="2018211" cy="468000"/>
            </a:xfrm>
          </p:grpSpPr>
          <p:sp>
            <p:nvSpPr>
              <p:cNvPr id="52" name="말풍선: 사각형 51">
                <a:extLst>
                  <a:ext uri="{FF2B5EF4-FFF2-40B4-BE49-F238E27FC236}">
                    <a16:creationId xmlns:a16="http://schemas.microsoft.com/office/drawing/2014/main" id="{E45A3583-7F6E-48EB-B25D-523BC40AB653}"/>
                  </a:ext>
                </a:extLst>
              </p:cNvPr>
              <p:cNvSpPr/>
              <p:nvPr/>
            </p:nvSpPr>
            <p:spPr bwMode="auto">
              <a:xfrm>
                <a:off x="7554228" y="4136698"/>
                <a:ext cx="1608492" cy="468000"/>
              </a:xfrm>
              <a:prstGeom prst="wedgeRectCallout">
                <a:avLst>
                  <a:gd name="adj1" fmla="val 20842"/>
                  <a:gd name="adj2" fmla="val -86515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   TIP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8D69BD-D1D3-4D07-AD39-D9326AA133D4}"/>
                  </a:ext>
                </a:extLst>
              </p:cNvPr>
              <p:cNvSpPr txBox="1"/>
              <p:nvPr/>
            </p:nvSpPr>
            <p:spPr>
              <a:xfrm>
                <a:off x="7744381" y="4195123"/>
                <a:ext cx="18280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여러 상품 선택 시</a:t>
                </a:r>
                <a:r>
                  <a:rPr kumimoji="0" lang="en-US" altLang="ko-KR" sz="8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, 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해당</a:t>
                </a:r>
                <a:endPara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장바구니 혹은 즉시구매 클릭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8EC2149-CD9F-429D-BD43-CCA1ACDCC10F}"/>
                </a:ext>
              </a:extLst>
            </p:cNvPr>
            <p:cNvGrpSpPr/>
            <p:nvPr/>
          </p:nvGrpSpPr>
          <p:grpSpPr>
            <a:xfrm>
              <a:off x="3349556" y="3408082"/>
              <a:ext cx="2018211" cy="468000"/>
              <a:chOff x="7554228" y="4136698"/>
              <a:chExt cx="2018211" cy="468000"/>
            </a:xfrm>
          </p:grpSpPr>
          <p:sp>
            <p:nvSpPr>
              <p:cNvPr id="55" name="말풍선: 사각형 54">
                <a:extLst>
                  <a:ext uri="{FF2B5EF4-FFF2-40B4-BE49-F238E27FC236}">
                    <a16:creationId xmlns:a16="http://schemas.microsoft.com/office/drawing/2014/main" id="{C415E033-5DAA-41D1-809C-688B776ACF47}"/>
                  </a:ext>
                </a:extLst>
              </p:cNvPr>
              <p:cNvSpPr/>
              <p:nvPr/>
            </p:nvSpPr>
            <p:spPr bwMode="auto">
              <a:xfrm>
                <a:off x="7554228" y="4136698"/>
                <a:ext cx="1608492" cy="468000"/>
              </a:xfrm>
              <a:prstGeom prst="wedgeRectCallout">
                <a:avLst>
                  <a:gd name="adj1" fmla="val 57754"/>
                  <a:gd name="adj2" fmla="val -2138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   01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353293-BF61-42FB-B71B-6F2258462EAB}"/>
                  </a:ext>
                </a:extLst>
              </p:cNvPr>
              <p:cNvSpPr txBox="1"/>
              <p:nvPr/>
            </p:nvSpPr>
            <p:spPr>
              <a:xfrm>
                <a:off x="7744381" y="4195123"/>
                <a:ext cx="18280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원하는 강좌 및 교재</a:t>
                </a:r>
                <a:r>
                  <a:rPr lang="en-US" altLang="ko-KR" sz="800" b="1" kern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선택 후</a:t>
                </a:r>
                <a:r>
                  <a:rPr kumimoji="0" lang="en-US" altLang="ko-KR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장바구니 혹은 즉시구매 클릭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6EB4D2D-02CE-457B-B799-6C90B4382A9B}"/>
                </a:ext>
              </a:extLst>
            </p:cNvPr>
            <p:cNvSpPr/>
            <p:nvPr/>
          </p:nvSpPr>
          <p:spPr bwMode="auto">
            <a:xfrm>
              <a:off x="5148177" y="3372141"/>
              <a:ext cx="1302852" cy="527286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9D2F995-4934-4ECB-BE4A-E55B872E6F1B}"/>
                </a:ext>
              </a:extLst>
            </p:cNvPr>
            <p:cNvSpPr/>
            <p:nvPr/>
          </p:nvSpPr>
          <p:spPr bwMode="auto">
            <a:xfrm>
              <a:off x="5231033" y="5436286"/>
              <a:ext cx="1408127" cy="241737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3FCFD2B-B82F-454E-AA5D-6363DE25F2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576000"/>
            <a:ext cx="81540" cy="2214736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6B0BAB0C-7F58-4851-BCEA-7B6FCB3B019E}"/>
              </a:ext>
            </a:extLst>
          </p:cNvPr>
          <p:cNvSpPr/>
          <p:nvPr/>
        </p:nvSpPr>
        <p:spPr bwMode="auto">
          <a:xfrm>
            <a:off x="2272408" y="1666147"/>
            <a:ext cx="216024" cy="21602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ysClr val="windowText" lastClr="000000"/>
                </a:solidFill>
                <a:latin typeface="+mn-ea"/>
                <a:ea typeface="+mn-ea"/>
              </a:rPr>
              <a:t>1</a:t>
            </a: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543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7738678-091C-430D-9B62-9FBAF9598513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04257E-95FC-42DB-8B83-AF2F6B3BA37C}"/>
              </a:ext>
            </a:extLst>
          </p:cNvPr>
          <p:cNvSpPr txBox="1"/>
          <p:nvPr/>
        </p:nvSpPr>
        <p:spPr>
          <a:xfrm>
            <a:off x="795600" y="2039584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STEP.02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할인정보에서 이용중인 </a:t>
            </a:r>
            <a:r>
              <a:rPr lang="en-US" altLang="ko-KR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PASS/PAC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선택해주세요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8C4F25-B188-4328-BD45-40849FE7A0E1}"/>
              </a:ext>
            </a:extLst>
          </p:cNvPr>
          <p:cNvSpPr/>
          <p:nvPr/>
        </p:nvSpPr>
        <p:spPr bwMode="auto">
          <a:xfrm>
            <a:off x="809408" y="2630173"/>
            <a:ext cx="5904655" cy="38483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B4A1C8F0-D738-4E3D-B90A-7C106ECC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0" t="10909" r="21245" b="57319"/>
          <a:stretch/>
        </p:blipFill>
        <p:spPr>
          <a:xfrm>
            <a:off x="848544" y="2654184"/>
            <a:ext cx="5807690" cy="3750317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FD9497-5E67-4609-9069-92267DE31271}"/>
              </a:ext>
            </a:extLst>
          </p:cNvPr>
          <p:cNvGrpSpPr/>
          <p:nvPr/>
        </p:nvGrpSpPr>
        <p:grpSpPr>
          <a:xfrm>
            <a:off x="3464270" y="4890842"/>
            <a:ext cx="2018211" cy="468000"/>
            <a:chOff x="7554228" y="4136698"/>
            <a:chExt cx="2018211" cy="468000"/>
          </a:xfrm>
        </p:grpSpPr>
        <p:sp>
          <p:nvSpPr>
            <p:cNvPr id="44" name="말풍선: 사각형 43">
              <a:extLst>
                <a:ext uri="{FF2B5EF4-FFF2-40B4-BE49-F238E27FC236}">
                  <a16:creationId xmlns:a16="http://schemas.microsoft.com/office/drawing/2014/main" id="{4D7D0EB1-722F-43B6-85B3-FD39AD411F84}"/>
                </a:ext>
              </a:extLst>
            </p:cNvPr>
            <p:cNvSpPr/>
            <p:nvPr/>
          </p:nvSpPr>
          <p:spPr bwMode="auto">
            <a:xfrm>
              <a:off x="7554228" y="4136698"/>
              <a:ext cx="1390480" cy="468000"/>
            </a:xfrm>
            <a:prstGeom prst="wedgeRectCallout">
              <a:avLst>
                <a:gd name="adj1" fmla="val -56758"/>
                <a:gd name="adj2" fmla="val 20336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170EEA-2733-4C87-8184-3006DD3122D5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할인정보에서 </a:t>
              </a: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이용중인</a:t>
              </a:r>
              <a:endPara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PASS/PAC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선택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FE75944-E728-46B5-A630-F18F8ECBCEA2}"/>
              </a:ext>
            </a:extLst>
          </p:cNvPr>
          <p:cNvSpPr/>
          <p:nvPr/>
        </p:nvSpPr>
        <p:spPr bwMode="auto">
          <a:xfrm>
            <a:off x="1645582" y="5124842"/>
            <a:ext cx="1684780" cy="21602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950714-940D-4FAC-AA16-8C67E39AC3DA}"/>
              </a:ext>
            </a:extLst>
          </p:cNvPr>
          <p:cNvSpPr/>
          <p:nvPr/>
        </p:nvSpPr>
        <p:spPr bwMode="auto">
          <a:xfrm>
            <a:off x="1645582" y="5528275"/>
            <a:ext cx="1684780" cy="21602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205299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[3.jpg]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688073-C4B1-42D0-A71A-1E452BB2EC6D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0066F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F88D2D-5269-4AA2-9A69-91EDDB9914A0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FBE88-7FA0-4020-AB72-A60F7A8698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8E087F-5E78-468B-8A76-8C1DF438DF09}"/>
              </a:ext>
            </a:extLst>
          </p:cNvPr>
          <p:cNvGrpSpPr/>
          <p:nvPr/>
        </p:nvGrpSpPr>
        <p:grpSpPr>
          <a:xfrm>
            <a:off x="776537" y="1600026"/>
            <a:ext cx="5890022" cy="10800"/>
            <a:chOff x="787452" y="1752947"/>
            <a:chExt cx="5976002" cy="108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2CEFE8-BCA8-460E-B254-0BBC1DECD35C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B0EF2-5AC9-4B7F-84A5-5BE253C36998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E8C253-F746-4D70-898D-2349A3BE86F4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7F16B-2B67-4591-A7C9-36156D996FEB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91681A-8A23-48DA-BD14-BD3F742A8587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65C180-3304-4491-B163-613F06F34B90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</a:rPr>
              <a:t>마이페이지 강좌 신청</a:t>
            </a:r>
            <a:endParaRPr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BA9905-E220-44F7-BC4D-802B1CFBCC51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u="sng" kern="0">
                <a:latin typeface="+mn-ea"/>
              </a:rPr>
              <a:t>상품페이지 강좌 신청</a:t>
            </a:r>
            <a:endParaRPr lang="ko-KR" altLang="en-US" sz="900" b="1" u="sng" kern="0" dirty="0">
              <a:latin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A9BE79-FE7E-4801-87CC-604118282E44}"/>
              </a:ext>
            </a:extLst>
          </p:cNvPr>
          <p:cNvGrpSpPr/>
          <p:nvPr/>
        </p:nvGrpSpPr>
        <p:grpSpPr>
          <a:xfrm>
            <a:off x="4601899" y="5553288"/>
            <a:ext cx="2018211" cy="468000"/>
            <a:chOff x="7554228" y="4136698"/>
            <a:chExt cx="2018211" cy="468000"/>
          </a:xfrm>
        </p:grpSpPr>
        <p:sp>
          <p:nvSpPr>
            <p:cNvPr id="56" name="말풍선: 사각형 55">
              <a:extLst>
                <a:ext uri="{FF2B5EF4-FFF2-40B4-BE49-F238E27FC236}">
                  <a16:creationId xmlns:a16="http://schemas.microsoft.com/office/drawing/2014/main" id="{6AFE6AB1-C950-465D-9F3A-2AAC6108D7A4}"/>
                </a:ext>
              </a:extLst>
            </p:cNvPr>
            <p:cNvSpPr/>
            <p:nvPr/>
          </p:nvSpPr>
          <p:spPr bwMode="auto">
            <a:xfrm>
              <a:off x="7554228" y="4136698"/>
              <a:ext cx="1735883" cy="468000"/>
            </a:xfrm>
            <a:prstGeom prst="wedgeRectCallout">
              <a:avLst>
                <a:gd name="adj1" fmla="val -21105"/>
                <a:gd name="adj2" fmla="val 74725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TIP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5910D9-8C82-43A1-958E-14201850DA1C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패스 제외 강좌가 포함된 경우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,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>
                  <a:solidFill>
                    <a:srgbClr val="FFFF00"/>
                  </a:solidFill>
                  <a:latin typeface="+mn-ea"/>
                </a:rPr>
                <a:t>추가 금액이 부과</a:t>
              </a:r>
              <a:r>
                <a:rPr lang="ko-KR" altLang="en-US" sz="800" kern="0">
                  <a:solidFill>
                    <a:schemeClr val="bg1"/>
                  </a:solidFill>
                  <a:latin typeface="+mn-ea"/>
                </a:rPr>
                <a:t>될 수 있습니다</a:t>
              </a:r>
              <a:r>
                <a:rPr lang="en-US" altLang="ko-KR" sz="800" kern="0">
                  <a:solidFill>
                    <a:schemeClr val="bg1"/>
                  </a:solidFill>
                  <a:latin typeface="+mn-ea"/>
                </a:rPr>
                <a:t>.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32" name="Picture 2" descr="팝업닫기">
            <a:extLst>
              <a:ext uri="{FF2B5EF4-FFF2-40B4-BE49-F238E27FC236}">
                <a16:creationId xmlns:a16="http://schemas.microsoft.com/office/drawing/2014/main" id="{4C27F286-95AB-4159-A3E3-7186712A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498879-0093-448E-809F-0DDF290BFD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2501652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0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7738678-091C-430D-9B62-9FBAF9598513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83249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[4.jpg / 4_1.jpg]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688073-C4B1-42D0-A71A-1E452BB2EC6D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0066F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F88D2D-5269-4AA2-9A69-91EDDB9914A0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FBE88-7FA0-4020-AB72-A60F7A8698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8E087F-5E78-468B-8A76-8C1DF438DF09}"/>
              </a:ext>
            </a:extLst>
          </p:cNvPr>
          <p:cNvGrpSpPr/>
          <p:nvPr/>
        </p:nvGrpSpPr>
        <p:grpSpPr>
          <a:xfrm>
            <a:off x="776537" y="1600026"/>
            <a:ext cx="5890022" cy="10800"/>
            <a:chOff x="787452" y="1752947"/>
            <a:chExt cx="5976002" cy="108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2CEFE8-BCA8-460E-B254-0BBC1DECD35C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B0EF2-5AC9-4B7F-84A5-5BE253C36998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E8C253-F746-4D70-898D-2349A3BE86F4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7F16B-2B67-4591-A7C9-36156D996FEB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91681A-8A23-48DA-BD14-BD3F742A8587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65C180-3304-4491-B163-613F06F34B90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</a:rPr>
              <a:t>마이페이지 강좌 신청</a:t>
            </a:r>
            <a:endParaRPr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BA9905-E220-44F7-BC4D-802B1CFBCC51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u="sng" kern="0">
                <a:latin typeface="+mn-ea"/>
              </a:rPr>
              <a:t>상품페이지 강좌 신청</a:t>
            </a:r>
            <a:endParaRPr lang="ko-KR" altLang="en-US" sz="900" b="1" u="sng" kern="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3C9BD4-3BDA-444A-9C38-E61A9CDA553A}"/>
              </a:ext>
            </a:extLst>
          </p:cNvPr>
          <p:cNvSpPr txBox="1"/>
          <p:nvPr/>
        </p:nvSpPr>
        <p:spPr>
          <a:xfrm>
            <a:off x="795600" y="2039584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STEP.03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최종 결제금액 </a:t>
            </a:r>
            <a:r>
              <a:rPr lang="en-US" altLang="ko-KR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원 확인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후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결제하기 완료 시 신청 완료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92D2203-211B-45C3-92A1-750C8044E973}"/>
              </a:ext>
            </a:extLst>
          </p:cNvPr>
          <p:cNvSpPr/>
          <p:nvPr/>
        </p:nvSpPr>
        <p:spPr bwMode="auto">
          <a:xfrm>
            <a:off x="809408" y="2630173"/>
            <a:ext cx="5904655" cy="38483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EC6C199-0CF4-4DC8-8C4F-9A6FF692B12B}"/>
              </a:ext>
            </a:extLst>
          </p:cNvPr>
          <p:cNvGrpSpPr/>
          <p:nvPr/>
        </p:nvGrpSpPr>
        <p:grpSpPr>
          <a:xfrm>
            <a:off x="860400" y="2723272"/>
            <a:ext cx="6434262" cy="3511377"/>
            <a:chOff x="848544" y="2723272"/>
            <a:chExt cx="6434262" cy="3511377"/>
          </a:xfrm>
        </p:grpSpPr>
        <p:pic>
          <p:nvPicPr>
            <p:cNvPr id="67" name="그림 6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7394D1C-296C-4D12-9EF9-0EA5D42F9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99" t="65958" r="21245" b="12224"/>
            <a:stretch/>
          </p:blipFill>
          <p:spPr>
            <a:xfrm>
              <a:off x="848544" y="2723272"/>
              <a:ext cx="5786720" cy="2575274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E653BFB-CA2F-4D51-8EA2-00E527EA0EF1}"/>
                </a:ext>
              </a:extLst>
            </p:cNvPr>
            <p:cNvGrpSpPr/>
            <p:nvPr/>
          </p:nvGrpSpPr>
          <p:grpSpPr>
            <a:xfrm>
              <a:off x="5264595" y="3389678"/>
              <a:ext cx="2018211" cy="276949"/>
              <a:chOff x="7554228" y="4136698"/>
              <a:chExt cx="2018211" cy="276949"/>
            </a:xfrm>
          </p:grpSpPr>
          <p:sp>
            <p:nvSpPr>
              <p:cNvPr id="79" name="말풍선: 사각형 78">
                <a:extLst>
                  <a:ext uri="{FF2B5EF4-FFF2-40B4-BE49-F238E27FC236}">
                    <a16:creationId xmlns:a16="http://schemas.microsoft.com/office/drawing/2014/main" id="{B8771E09-63E5-4764-AD2F-F1F225EE7F9B}"/>
                  </a:ext>
                </a:extLst>
              </p:cNvPr>
              <p:cNvSpPr/>
              <p:nvPr/>
            </p:nvSpPr>
            <p:spPr bwMode="auto">
              <a:xfrm>
                <a:off x="7554228" y="4136698"/>
                <a:ext cx="1390480" cy="276949"/>
              </a:xfrm>
              <a:prstGeom prst="wedgeRectCallout">
                <a:avLst>
                  <a:gd name="adj1" fmla="val 21162"/>
                  <a:gd name="adj2" fmla="val 8387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endParaRP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FFFF00"/>
                    </a:solidFill>
                    <a:latin typeface="+mn-ea"/>
                  </a:rPr>
                  <a:t>   </a:t>
                </a: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01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DC1B87C-3B60-4484-AB3F-57F8C72B1DF5}"/>
                  </a:ext>
                </a:extLst>
              </p:cNvPr>
              <p:cNvSpPr txBox="1"/>
              <p:nvPr/>
            </p:nvSpPr>
            <p:spPr>
              <a:xfrm>
                <a:off x="7744381" y="4174223"/>
                <a:ext cx="182805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최종 결제금액</a:t>
                </a:r>
                <a:r>
                  <a:rPr lang="en-US" altLang="ko-KR" sz="800" kern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kumimoji="0" lang="en-US" altLang="ko-KR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0</a:t>
                </a: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원 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확인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20DC973-18A4-45A4-9E4F-D8383886361F}"/>
                </a:ext>
              </a:extLst>
            </p:cNvPr>
            <p:cNvSpPr/>
            <p:nvPr/>
          </p:nvSpPr>
          <p:spPr bwMode="auto">
            <a:xfrm>
              <a:off x="5901680" y="3800748"/>
              <a:ext cx="744042" cy="347797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2C6451B-CFD9-4495-98FA-E5980F881342}"/>
                </a:ext>
              </a:extLst>
            </p:cNvPr>
            <p:cNvSpPr/>
            <p:nvPr/>
          </p:nvSpPr>
          <p:spPr bwMode="auto">
            <a:xfrm>
              <a:off x="5832584" y="4888762"/>
              <a:ext cx="813138" cy="279349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DE2B4F1-B4BA-4F73-8A64-6D2816D2DD95}"/>
                </a:ext>
              </a:extLst>
            </p:cNvPr>
            <p:cNvGrpSpPr/>
            <p:nvPr/>
          </p:nvGrpSpPr>
          <p:grpSpPr>
            <a:xfrm>
              <a:off x="4680786" y="4882524"/>
              <a:ext cx="2018211" cy="276949"/>
              <a:chOff x="7554228" y="4136698"/>
              <a:chExt cx="2018211" cy="276949"/>
            </a:xfrm>
          </p:grpSpPr>
          <p:sp>
            <p:nvSpPr>
              <p:cNvPr id="77" name="말풍선: 사각형 76">
                <a:extLst>
                  <a:ext uri="{FF2B5EF4-FFF2-40B4-BE49-F238E27FC236}">
                    <a16:creationId xmlns:a16="http://schemas.microsoft.com/office/drawing/2014/main" id="{B52B96E5-52B9-44B2-ADF2-628720133EFF}"/>
                  </a:ext>
                </a:extLst>
              </p:cNvPr>
              <p:cNvSpPr/>
              <p:nvPr/>
            </p:nvSpPr>
            <p:spPr bwMode="auto">
              <a:xfrm>
                <a:off x="7554228" y="4136698"/>
                <a:ext cx="998119" cy="276949"/>
              </a:xfrm>
              <a:prstGeom prst="wedgeRectCallout">
                <a:avLst>
                  <a:gd name="adj1" fmla="val 58985"/>
                  <a:gd name="adj2" fmla="val -2102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endParaRP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FFFF00"/>
                    </a:solidFill>
                    <a:latin typeface="+mn-ea"/>
                  </a:rPr>
                  <a:t>   </a:t>
                </a: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02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E1A4AD0-F6A7-49FC-9275-3F5B0B352C24}"/>
                  </a:ext>
                </a:extLst>
              </p:cNvPr>
              <p:cNvSpPr txBox="1"/>
              <p:nvPr/>
            </p:nvSpPr>
            <p:spPr>
              <a:xfrm>
                <a:off x="7744381" y="4174888"/>
                <a:ext cx="182805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결제하기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 클릭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C8418661-9076-49FA-B7C4-3BD97C82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9962" y="5385963"/>
              <a:ext cx="2139600" cy="72218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44D7CF-8EAF-4892-870E-76F5C410ED11}"/>
                </a:ext>
              </a:extLst>
            </p:cNvPr>
            <p:cNvSpPr/>
            <p:nvPr/>
          </p:nvSpPr>
          <p:spPr bwMode="auto">
            <a:xfrm>
              <a:off x="3021360" y="5788863"/>
              <a:ext cx="767978" cy="247397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A3669C7-2C18-4B77-B903-42727DB576F4}"/>
                </a:ext>
              </a:extLst>
            </p:cNvPr>
            <p:cNvGrpSpPr/>
            <p:nvPr/>
          </p:nvGrpSpPr>
          <p:grpSpPr>
            <a:xfrm>
              <a:off x="1365176" y="5766649"/>
              <a:ext cx="2018212" cy="468000"/>
              <a:chOff x="7554227" y="4136697"/>
              <a:chExt cx="2018212" cy="468000"/>
            </a:xfrm>
          </p:grpSpPr>
          <p:sp>
            <p:nvSpPr>
              <p:cNvPr id="75" name="말풍선: 사각형 74">
                <a:extLst>
                  <a:ext uri="{FF2B5EF4-FFF2-40B4-BE49-F238E27FC236}">
                    <a16:creationId xmlns:a16="http://schemas.microsoft.com/office/drawing/2014/main" id="{DF8BA5B5-CA10-4319-A6F7-11815599405B}"/>
                  </a:ext>
                </a:extLst>
              </p:cNvPr>
              <p:cNvSpPr/>
              <p:nvPr/>
            </p:nvSpPr>
            <p:spPr bwMode="auto">
              <a:xfrm>
                <a:off x="7554227" y="4136697"/>
                <a:ext cx="1495671" cy="468000"/>
              </a:xfrm>
              <a:prstGeom prst="wedgeRectCallout">
                <a:avLst>
                  <a:gd name="adj1" fmla="val 58985"/>
                  <a:gd name="adj2" fmla="val -21028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FFFF00"/>
                    </a:solidFill>
                    <a:latin typeface="+mn-ea"/>
                  </a:rPr>
                  <a:t>   </a:t>
                </a: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03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0CB7115-6AFD-4AC9-AAF3-4C976565FEE4}"/>
                  </a:ext>
                </a:extLst>
              </p:cNvPr>
              <p:cNvSpPr txBox="1"/>
              <p:nvPr/>
            </p:nvSpPr>
            <p:spPr>
              <a:xfrm>
                <a:off x="7744381" y="4199365"/>
                <a:ext cx="18280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주문 완료 </a:t>
                </a:r>
                <a:r>
                  <a:rPr kumimoji="0" lang="en-US" altLang="ko-KR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[</a:t>
                </a: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확인</a:t>
                </a:r>
                <a:r>
                  <a:rPr kumimoji="0" lang="en-US" altLang="ko-KR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] 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클릭 시</a:t>
                </a:r>
                <a:r>
                  <a:rPr kumimoji="0" lang="en-US" altLang="ko-KR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신청 완료</a:t>
                </a:r>
                <a:r>
                  <a:rPr kumimoji="0" lang="en-US" altLang="ko-KR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!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38" name="Picture 2" descr="팝업닫기">
            <a:extLst>
              <a:ext uri="{FF2B5EF4-FFF2-40B4-BE49-F238E27FC236}">
                <a16:creationId xmlns:a16="http://schemas.microsoft.com/office/drawing/2014/main" id="{6CBA9DC2-2E8C-4950-9A60-BEBFDCEE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0E1C7AE-D4B2-4DF6-80EA-A31C167ABC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424" t="10008" b="23822"/>
          <a:stretch/>
        </p:blipFill>
        <p:spPr>
          <a:xfrm>
            <a:off x="6840000" y="4409344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7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2227" y="578706"/>
            <a:ext cx="277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00472" y="188640"/>
            <a:ext cx="351284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2-1   |   </a:t>
            </a:r>
            <a:r>
              <a:rPr lang="ko-KR" altLang="en-US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화면설계서            </a:t>
            </a:r>
            <a:endParaRPr lang="en-US" altLang="ko-KR" sz="14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0" y="2276872"/>
            <a:ext cx="9906000" cy="576064"/>
          </a:xfrm>
          <a:prstGeom prst="rect">
            <a:avLst/>
          </a:prstGeom>
          <a:solidFill>
            <a:srgbClr val="C00000"/>
          </a:solidFill>
          <a:ln w="76200" algn="ctr">
            <a:solidFill>
              <a:srgbClr val="C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942259-DF25-404C-BE10-B71050790A9A}"/>
              </a:ext>
            </a:extLst>
          </p:cNvPr>
          <p:cNvSpPr/>
          <p:nvPr/>
        </p:nvSpPr>
        <p:spPr>
          <a:xfrm>
            <a:off x="0" y="1136933"/>
            <a:ext cx="9906000" cy="3882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01.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02.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03.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04.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05.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배너안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06. SKY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 관리자 수정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8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2275901D-91A3-4A62-A773-8AB641ED4D3B}"/>
              </a:ext>
            </a:extLst>
          </p:cNvPr>
          <p:cNvSpPr/>
          <p:nvPr/>
        </p:nvSpPr>
        <p:spPr bwMode="auto">
          <a:xfrm>
            <a:off x="582841" y="548680"/>
            <a:ext cx="6355526" cy="630932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835325"/>
              </p:ext>
            </p:extLst>
          </p:nvPr>
        </p:nvGraphicFramePr>
        <p:xfrm>
          <a:off x="7401271" y="542465"/>
          <a:ext cx="2448273" cy="13716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[1.jpg]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신청하기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페이지로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 이동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(1-1)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신청하기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&gt; </a:t>
                      </a: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 강좌 신청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페이지로 이동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10DF-DF08-4DBC-B151-54135097F7A7}"/>
              </a:ext>
            </a:extLst>
          </p:cNvPr>
          <p:cNvSpPr txBox="1"/>
          <p:nvPr/>
        </p:nvSpPr>
        <p:spPr>
          <a:xfrm>
            <a:off x="797082" y="2312653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STEP.01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교재패스 구매회원 교재 신청</a:t>
            </a:r>
            <a:r>
              <a:rPr lang="ko-KR" altLang="en-US" sz="105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버튼을 클릭하세요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45B9E-4F3A-479E-8501-9D8CC5A427D4}"/>
              </a:ext>
            </a:extLst>
          </p:cNvPr>
          <p:cNvSpPr/>
          <p:nvPr/>
        </p:nvSpPr>
        <p:spPr bwMode="auto">
          <a:xfrm>
            <a:off x="804401" y="2904669"/>
            <a:ext cx="5904655" cy="384833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C7E786-327A-4948-BD81-676264FF200C}"/>
              </a:ext>
            </a:extLst>
          </p:cNvPr>
          <p:cNvGrpSpPr/>
          <p:nvPr/>
        </p:nvGrpSpPr>
        <p:grpSpPr>
          <a:xfrm>
            <a:off x="863178" y="3053997"/>
            <a:ext cx="5746006" cy="3578867"/>
            <a:chOff x="863178" y="2154389"/>
            <a:chExt cx="5746006" cy="3578867"/>
          </a:xfrm>
        </p:grpSpPr>
        <p:pic>
          <p:nvPicPr>
            <p:cNvPr id="36" name="그림 35" descr="텍스트이(가) 표시된 사진&#10;&#10;자동 생성된 설명">
              <a:extLst>
                <a:ext uri="{FF2B5EF4-FFF2-40B4-BE49-F238E27FC236}">
                  <a16:creationId xmlns:a16="http://schemas.microsoft.com/office/drawing/2014/main" id="{97A18895-4AC1-43C1-8050-A8F971356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68" t="11763" r="35528" b="56864"/>
            <a:stretch/>
          </p:blipFill>
          <p:spPr>
            <a:xfrm>
              <a:off x="863178" y="2154389"/>
              <a:ext cx="5746006" cy="3578867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1F3CD83-7D7C-408F-AD30-AA5A25304259}"/>
                </a:ext>
              </a:extLst>
            </p:cNvPr>
            <p:cNvSpPr/>
            <p:nvPr/>
          </p:nvSpPr>
          <p:spPr bwMode="auto">
            <a:xfrm>
              <a:off x="978974" y="3404797"/>
              <a:ext cx="1260000" cy="432048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0" name="말풍선: 사각형 39">
              <a:extLst>
                <a:ext uri="{FF2B5EF4-FFF2-40B4-BE49-F238E27FC236}">
                  <a16:creationId xmlns:a16="http://schemas.microsoft.com/office/drawing/2014/main" id="{E26B9128-5065-48DC-A652-8CD068D6E92B}"/>
                </a:ext>
              </a:extLst>
            </p:cNvPr>
            <p:cNvSpPr/>
            <p:nvPr/>
          </p:nvSpPr>
          <p:spPr bwMode="auto">
            <a:xfrm>
              <a:off x="1649572" y="4041120"/>
              <a:ext cx="1287204" cy="468000"/>
            </a:xfrm>
            <a:prstGeom prst="wedgeRectCallout">
              <a:avLst>
                <a:gd name="adj1" fmla="val -22195"/>
                <a:gd name="adj2" fmla="val -76907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F6AC1DA-4787-4CB6-A3F8-86010307C696}"/>
                </a:ext>
              </a:extLst>
            </p:cNvPr>
            <p:cNvSpPr txBox="1"/>
            <p:nvPr/>
          </p:nvSpPr>
          <p:spPr>
            <a:xfrm>
              <a:off x="1839725" y="4099545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교재패스 구매회원</a:t>
              </a:r>
              <a:endPara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교재 신청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 버튼 클릭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0B30856-A8EC-4746-8D3B-844745075FA7}"/>
              </a:ext>
            </a:extLst>
          </p:cNvPr>
          <p:cNvSpPr txBox="1"/>
          <p:nvPr/>
        </p:nvSpPr>
        <p:spPr>
          <a:xfrm>
            <a:off x="753111" y="2064552"/>
            <a:ext cx="5904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i="0">
                <a:solidFill>
                  <a:srgbClr val="FF0000"/>
                </a:solidFill>
                <a:effectLst/>
                <a:latin typeface="Nanum Gothic"/>
              </a:rPr>
              <a:t>* </a:t>
            </a:r>
            <a:r>
              <a:rPr lang="ko-KR" altLang="en-US" sz="1050" b="1" i="0">
                <a:solidFill>
                  <a:srgbClr val="FF0000"/>
                </a:solidFill>
                <a:effectLst/>
                <a:latin typeface="Nanum Gothic"/>
              </a:rPr>
              <a:t>교재패스 상품을 구매했더라도</a:t>
            </a:r>
            <a:r>
              <a:rPr lang="en-US" altLang="ko-KR" sz="1050" b="1" i="0">
                <a:solidFill>
                  <a:srgbClr val="FF0000"/>
                </a:solidFill>
                <a:effectLst/>
                <a:latin typeface="Nanum Gothic"/>
              </a:rPr>
              <a:t>, </a:t>
            </a:r>
            <a:r>
              <a:rPr lang="ko-KR" altLang="en-US" sz="1050" b="1" i="0">
                <a:solidFill>
                  <a:srgbClr val="FF0000"/>
                </a:solidFill>
                <a:effectLst/>
                <a:latin typeface="Nanum Gothic"/>
              </a:rPr>
              <a:t>교재를 별도로 구매해야 대상 교재가 배송됩니다</a:t>
            </a:r>
            <a:r>
              <a:rPr lang="en-US" altLang="ko-KR" sz="1050" b="1" i="0">
                <a:solidFill>
                  <a:srgbClr val="FF0000"/>
                </a:solidFill>
                <a:effectLst/>
                <a:latin typeface="Nanum Gothic"/>
              </a:rPr>
              <a:t>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0D0D314-3EFC-4DDB-BC2B-C8FD751BDF63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BFBFB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BFBFB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BFBFBF"/>
              </a:solidFill>
              <a:latin typeface="+mn-ea"/>
              <a:ea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5E6CF31-7CC8-48E5-AC92-C6706F5E81F1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DBF3088-8843-4EB2-9384-A782A0B10E73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153A623-32A2-45E7-BDD9-1F4E7FF517F2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40D51B6-0832-415B-A1F6-CCF52043C32D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F2F2F2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7D3B6D5-0BD2-452D-BB4E-56D00CC09A0D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35EC300-EB5C-48EC-AADF-F76984130574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BE71A0-27A9-4218-AC65-26BB4339DA20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900" b="1" u="sng" kern="0">
                <a:latin typeface="+mn-ea"/>
              </a:rPr>
              <a:t>마이페이지 교재 신청</a:t>
            </a:r>
            <a:endParaRPr kumimoji="0" lang="ko-KR" altLang="en-US" sz="900" b="1" u="sng" kern="0" dirty="0">
              <a:latin typeface="+mn-ea"/>
              <a:ea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9CB26CD-973F-4B4D-9740-C00B851F4DD1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상품페이지 교재 신청</a:t>
            </a:r>
            <a:endParaRPr kumimoji="0"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DA3E6D6-05D9-473F-81FE-921A4F7BB6D3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5E01CBD-149D-4063-8F3E-BFEEDDE16991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pic>
        <p:nvPicPr>
          <p:cNvPr id="29" name="Picture 2" descr="팝업닫기">
            <a:extLst>
              <a:ext uri="{FF2B5EF4-FFF2-40B4-BE49-F238E27FC236}">
                <a16:creationId xmlns:a16="http://schemas.microsoft.com/office/drawing/2014/main" id="{F9C30195-2F33-4620-A06B-0C056FBC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1D221C3-0C75-4335-8E5E-AD885F5C37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576000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B2E5B25-E66D-4BC6-8A55-AD64544C362D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32497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[2.jpg]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baseline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이지은</a:t>
                      </a:r>
                      <a:r>
                        <a:rPr lang="en-US" altLang="ko-KR" sz="800" b="1" baseline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1" baseline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이름 부분 블러처리 부탁드립니다</a:t>
                      </a:r>
                      <a:r>
                        <a:rPr lang="en-US" altLang="ko-KR" sz="800" b="1" baseline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10DF-DF08-4DBC-B151-54135097F7A7}"/>
              </a:ext>
            </a:extLst>
          </p:cNvPr>
          <p:cNvSpPr txBox="1"/>
          <p:nvPr/>
        </p:nvSpPr>
        <p:spPr>
          <a:xfrm>
            <a:off x="797082" y="2030465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STEP.02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교재 신청하기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교재 신청하기</a:t>
            </a:r>
            <a:r>
              <a:rPr lang="ko-KR" altLang="en-US" sz="105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버튼을 클릭하세요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45B9E-4F3A-479E-8501-9D8CC5A427D4}"/>
              </a:ext>
            </a:extLst>
          </p:cNvPr>
          <p:cNvSpPr/>
          <p:nvPr/>
        </p:nvSpPr>
        <p:spPr bwMode="auto">
          <a:xfrm>
            <a:off x="804401" y="2622481"/>
            <a:ext cx="5904655" cy="384833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87CB48-C27C-49A7-8270-B1E98D10C4A4}"/>
              </a:ext>
            </a:extLst>
          </p:cNvPr>
          <p:cNvSpPr/>
          <p:nvPr/>
        </p:nvSpPr>
        <p:spPr bwMode="auto">
          <a:xfrm>
            <a:off x="890592" y="3034396"/>
            <a:ext cx="5646583" cy="527286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93BFCF1F-160A-40B6-8988-221A3DEE3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40" t="14363" r="20915" b="50774"/>
          <a:stretch/>
        </p:blipFill>
        <p:spPr>
          <a:xfrm>
            <a:off x="826989" y="2675118"/>
            <a:ext cx="5842029" cy="377156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CB80EC-88A8-4CBF-AB65-E8DFA4D03B34}"/>
              </a:ext>
            </a:extLst>
          </p:cNvPr>
          <p:cNvSpPr/>
          <p:nvPr/>
        </p:nvSpPr>
        <p:spPr bwMode="auto">
          <a:xfrm>
            <a:off x="3597413" y="5093665"/>
            <a:ext cx="635508" cy="247801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DB662E4-8AF0-418D-B7AF-90FD4D0FF91E}"/>
              </a:ext>
            </a:extLst>
          </p:cNvPr>
          <p:cNvGrpSpPr/>
          <p:nvPr/>
        </p:nvGrpSpPr>
        <p:grpSpPr>
          <a:xfrm>
            <a:off x="1928664" y="5093665"/>
            <a:ext cx="2018213" cy="468000"/>
            <a:chOff x="7554226" y="4136698"/>
            <a:chExt cx="2018213" cy="468000"/>
          </a:xfrm>
        </p:grpSpPr>
        <p:sp>
          <p:nvSpPr>
            <p:cNvPr id="44" name="말풍선: 사각형 43">
              <a:extLst>
                <a:ext uri="{FF2B5EF4-FFF2-40B4-BE49-F238E27FC236}">
                  <a16:creationId xmlns:a16="http://schemas.microsoft.com/office/drawing/2014/main" id="{E2D119F6-3A7C-460A-BE9D-5B4F87FC732C}"/>
                </a:ext>
              </a:extLst>
            </p:cNvPr>
            <p:cNvSpPr/>
            <p:nvPr/>
          </p:nvSpPr>
          <p:spPr bwMode="auto">
            <a:xfrm>
              <a:off x="7554226" y="4136698"/>
              <a:ext cx="1433821" cy="468000"/>
            </a:xfrm>
            <a:prstGeom prst="wedgeRectCallout">
              <a:avLst>
                <a:gd name="adj1" fmla="val 60567"/>
                <a:gd name="adj2" fmla="val -21896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C49082-3733-4683-AF19-05065DE20809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이용할 교재패스에서</a:t>
              </a:r>
              <a:endParaRPr kumimoji="0" lang="en-US" altLang="ko-KR" sz="800" ker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교재 신청하기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버튼 클릭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DD5DCF-FD98-4DA2-B361-6C5AE3CC2C61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BFBFB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BFBFB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BFBFBF"/>
              </a:solidFill>
              <a:latin typeface="+mn-ea"/>
              <a:ea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35AED1-A45D-4095-A84B-D9C9F88A9D81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9C9DC5-72D1-4686-B9C6-1038D58A11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24A9EE4-BF4B-4644-A563-CE4F75D60B8D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609BA0F-DDCB-46B5-8E8A-DB7430694E02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F2F2F2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61EA924-AF5D-4B0F-B244-7489B46E49E1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E4EB222-4109-4892-A781-FC4683CBFADB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44A3990-9C03-48D7-A58B-D3FA53C68410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900" b="1" u="sng" kern="0">
                <a:latin typeface="+mn-ea"/>
              </a:rPr>
              <a:t>마이페이지 교재 신청</a:t>
            </a:r>
            <a:endParaRPr kumimoji="0" lang="ko-KR" altLang="en-US" sz="900" b="1" u="sng" kern="0" dirty="0">
              <a:latin typeface="+mn-ea"/>
              <a:ea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5463359-7A68-409B-A7BE-F7EAC4F81E9C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상품페이지 교재 신청</a:t>
            </a:r>
            <a:endParaRPr kumimoji="0"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CA80044-1A14-4C95-911B-574A1EC095DE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1A55224-469C-4274-8729-4E6B3C61FD89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pic>
        <p:nvPicPr>
          <p:cNvPr id="29" name="Picture 2" descr="팝업닫기">
            <a:extLst>
              <a:ext uri="{FF2B5EF4-FFF2-40B4-BE49-F238E27FC236}">
                <a16:creationId xmlns:a16="http://schemas.microsoft.com/office/drawing/2014/main" id="{8C9E26BA-C971-4DCF-9562-4A00DB7A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896527E-8F69-4B33-AE84-407CDD3EE0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1495318"/>
            <a:ext cx="81540" cy="2214736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14F7F6C2-F17C-4D89-B015-E9C734F2EEB4}"/>
              </a:ext>
            </a:extLst>
          </p:cNvPr>
          <p:cNvSpPr/>
          <p:nvPr/>
        </p:nvSpPr>
        <p:spPr bwMode="auto">
          <a:xfrm>
            <a:off x="4782429" y="4250024"/>
            <a:ext cx="182647" cy="182647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latin typeface="+mn-ea"/>
                <a:ea typeface="+mn-ea"/>
              </a:rPr>
              <a:t>1</a:t>
            </a:r>
            <a:endParaRPr kumimoji="0" lang="ko-KR" altLang="en-US" sz="800" b="1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7300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30CA43-8CB6-46F3-887C-F074418B1FE6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93611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[3.jpg]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10DF-DF08-4DBC-B151-54135097F7A7}"/>
              </a:ext>
            </a:extLst>
          </p:cNvPr>
          <p:cNvSpPr txBox="1"/>
          <p:nvPr/>
        </p:nvSpPr>
        <p:spPr>
          <a:xfrm>
            <a:off x="797082" y="2030465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STEP.03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교재를</a:t>
            </a:r>
            <a:r>
              <a:rPr lang="en-US" altLang="ko-KR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구매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해주세요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73095CE-478C-43F3-A472-5F99E50BB840}"/>
              </a:ext>
            </a:extLst>
          </p:cNvPr>
          <p:cNvGrpSpPr/>
          <p:nvPr/>
        </p:nvGrpSpPr>
        <p:grpSpPr>
          <a:xfrm>
            <a:off x="848544" y="2678182"/>
            <a:ext cx="6242282" cy="3792637"/>
            <a:chOff x="809328" y="2077861"/>
            <a:chExt cx="6242282" cy="3792637"/>
          </a:xfrm>
        </p:grpSpPr>
        <p:pic>
          <p:nvPicPr>
            <p:cNvPr id="36" name="그림 3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F882C6-3E0C-453C-86B6-183249BEF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58" t="30806" r="20916" b="34037"/>
            <a:stretch/>
          </p:blipFill>
          <p:spPr>
            <a:xfrm>
              <a:off x="809328" y="2077861"/>
              <a:ext cx="5810782" cy="3792637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A04E65B-186E-4ECD-AF31-1B05CD5A70D0}"/>
                </a:ext>
              </a:extLst>
            </p:cNvPr>
            <p:cNvSpPr/>
            <p:nvPr/>
          </p:nvSpPr>
          <p:spPr bwMode="auto">
            <a:xfrm>
              <a:off x="5637616" y="5475577"/>
              <a:ext cx="971568" cy="295357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3261E5A-4520-4FB7-91D0-FF14C0D5BA82}"/>
                </a:ext>
              </a:extLst>
            </p:cNvPr>
            <p:cNvGrpSpPr/>
            <p:nvPr/>
          </p:nvGrpSpPr>
          <p:grpSpPr>
            <a:xfrm>
              <a:off x="5033399" y="5030742"/>
              <a:ext cx="2018211" cy="303897"/>
              <a:chOff x="7554228" y="4136698"/>
              <a:chExt cx="2018211" cy="303897"/>
            </a:xfrm>
          </p:grpSpPr>
          <p:sp>
            <p:nvSpPr>
              <p:cNvPr id="55" name="말풍선: 사각형 54">
                <a:extLst>
                  <a:ext uri="{FF2B5EF4-FFF2-40B4-BE49-F238E27FC236}">
                    <a16:creationId xmlns:a16="http://schemas.microsoft.com/office/drawing/2014/main" id="{41DD07CE-8954-4B9D-B9A0-A480B15466F6}"/>
                  </a:ext>
                </a:extLst>
              </p:cNvPr>
              <p:cNvSpPr/>
              <p:nvPr/>
            </p:nvSpPr>
            <p:spPr bwMode="auto">
              <a:xfrm>
                <a:off x="7554228" y="4136698"/>
                <a:ext cx="1579506" cy="303897"/>
              </a:xfrm>
              <a:prstGeom prst="wedgeRectCallout">
                <a:avLst>
                  <a:gd name="adj1" fmla="val 19128"/>
                  <a:gd name="adj2" fmla="val 7444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   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FFFF00"/>
                    </a:solidFill>
                    <a:latin typeface="+mn-ea"/>
                  </a:rPr>
                  <a:t>   </a:t>
                </a: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02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2D0C02-09A9-4030-93D9-A80CF19781D4}"/>
                  </a:ext>
                </a:extLst>
              </p:cNvPr>
              <p:cNvSpPr txBox="1"/>
              <p:nvPr/>
            </p:nvSpPr>
            <p:spPr>
              <a:xfrm>
                <a:off x="7744381" y="4180924"/>
                <a:ext cx="182805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장바구니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 혹은</a:t>
                </a:r>
                <a:r>
                  <a:rPr lang="en-US" altLang="ko-KR" sz="800" kern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즉시구매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 클릭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41047E1-519D-4AB0-A753-8E8B4FE44459}"/>
                </a:ext>
              </a:extLst>
            </p:cNvPr>
            <p:cNvGrpSpPr/>
            <p:nvPr/>
          </p:nvGrpSpPr>
          <p:grpSpPr>
            <a:xfrm>
              <a:off x="1291055" y="4479712"/>
              <a:ext cx="2018211" cy="468000"/>
              <a:chOff x="7554228" y="4136698"/>
              <a:chExt cx="2018211" cy="468000"/>
            </a:xfrm>
          </p:grpSpPr>
          <p:sp>
            <p:nvSpPr>
              <p:cNvPr id="53" name="말풍선: 사각형 52">
                <a:extLst>
                  <a:ext uri="{FF2B5EF4-FFF2-40B4-BE49-F238E27FC236}">
                    <a16:creationId xmlns:a16="http://schemas.microsoft.com/office/drawing/2014/main" id="{0E4489B9-C2C5-40C3-B8BA-F75D3782569C}"/>
                  </a:ext>
                </a:extLst>
              </p:cNvPr>
              <p:cNvSpPr/>
              <p:nvPr/>
            </p:nvSpPr>
            <p:spPr bwMode="auto">
              <a:xfrm>
                <a:off x="7554228" y="4136698"/>
                <a:ext cx="1357689" cy="468000"/>
              </a:xfrm>
              <a:prstGeom prst="wedgeRectCallout">
                <a:avLst>
                  <a:gd name="adj1" fmla="val -61391"/>
                  <a:gd name="adj2" fmla="val -2006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   01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868FE7C-AC1A-47B7-BA21-7BA681E91022}"/>
                  </a:ext>
                </a:extLst>
              </p:cNvPr>
              <p:cNvSpPr txBox="1"/>
              <p:nvPr/>
            </p:nvSpPr>
            <p:spPr>
              <a:xfrm>
                <a:off x="7744381" y="4195123"/>
                <a:ext cx="18280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원하는 교재</a:t>
                </a:r>
                <a:r>
                  <a:rPr lang="en-US" altLang="ko-KR" sz="800" b="1" kern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선택</a:t>
                </a:r>
                <a:endPara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여러 교재 선택 가능</a:t>
                </a:r>
                <a:r>
                  <a:rPr kumimoji="0" lang="en-US" altLang="ko-KR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6F577AB-DC99-4F7E-891D-3E9B20DF0C31}"/>
                </a:ext>
              </a:extLst>
            </p:cNvPr>
            <p:cNvSpPr/>
            <p:nvPr/>
          </p:nvSpPr>
          <p:spPr bwMode="auto">
            <a:xfrm>
              <a:off x="834149" y="4287090"/>
              <a:ext cx="230419" cy="798094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4B3ECFD-AC5A-4A46-926F-0EE5B983DBBB}"/>
                </a:ext>
              </a:extLst>
            </p:cNvPr>
            <p:cNvSpPr/>
            <p:nvPr/>
          </p:nvSpPr>
          <p:spPr bwMode="auto">
            <a:xfrm>
              <a:off x="5872399" y="2467499"/>
              <a:ext cx="731006" cy="180205"/>
            </a:xfrm>
            <a:prstGeom prst="rect">
              <a:avLst/>
            </a:prstGeom>
            <a:noFill/>
            <a:ln w="19050" algn="ctr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63A7B6-E4AB-4930-B4FF-107CD2575DF4}"/>
                </a:ext>
              </a:extLst>
            </p:cNvPr>
            <p:cNvGrpSpPr/>
            <p:nvPr/>
          </p:nvGrpSpPr>
          <p:grpSpPr>
            <a:xfrm>
              <a:off x="4081054" y="2413704"/>
              <a:ext cx="2018211" cy="468000"/>
              <a:chOff x="7554228" y="4136698"/>
              <a:chExt cx="2018211" cy="468000"/>
            </a:xfrm>
          </p:grpSpPr>
          <p:sp>
            <p:nvSpPr>
              <p:cNvPr id="50" name="말풍선: 사각형 49">
                <a:extLst>
                  <a:ext uri="{FF2B5EF4-FFF2-40B4-BE49-F238E27FC236}">
                    <a16:creationId xmlns:a16="http://schemas.microsoft.com/office/drawing/2014/main" id="{589F1AD5-E610-465F-B1BA-1C38941535ED}"/>
                  </a:ext>
                </a:extLst>
              </p:cNvPr>
              <p:cNvSpPr/>
              <p:nvPr/>
            </p:nvSpPr>
            <p:spPr bwMode="auto">
              <a:xfrm>
                <a:off x="7554228" y="4136698"/>
                <a:ext cx="1608492" cy="468000"/>
              </a:xfrm>
              <a:prstGeom prst="wedgeRectCallout">
                <a:avLst>
                  <a:gd name="adj1" fmla="val 58267"/>
                  <a:gd name="adj2" fmla="val -23015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9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   TIP</a:t>
                </a: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900" b="1" kern="0">
                    <a:solidFill>
                      <a:srgbClr val="00FFFF"/>
                    </a:solidFill>
                    <a:latin typeface="+mn-ea"/>
                  </a:rPr>
                  <a:t> </a:t>
                </a:r>
                <a:endParaRPr kumimoji="0" lang="ko-KR" altLang="en-US" sz="9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D55D7D-7054-4217-8C46-8CFD420FAB8B}"/>
                  </a:ext>
                </a:extLst>
              </p:cNvPr>
              <p:cNvSpPr txBox="1"/>
              <p:nvPr/>
            </p:nvSpPr>
            <p:spPr>
              <a:xfrm>
                <a:off x="7744381" y="4195123"/>
                <a:ext cx="18280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교재패스 신청내역</a:t>
                </a:r>
                <a:r>
                  <a:rPr kumimoji="0" lang="en-US" altLang="ko-KR" sz="800" b="1" kern="0">
                    <a:solidFill>
                      <a:srgbClr val="FFFF00"/>
                    </a:solidFill>
                    <a:latin typeface="+mn-ea"/>
                    <a:ea typeface="+mn-ea"/>
                  </a:rPr>
                  <a:t> </a:t>
                </a:r>
                <a:r>
                  <a:rPr kumimoji="0" lang="ko-KR" altLang="en-US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클릭 시</a:t>
                </a:r>
                <a:r>
                  <a:rPr kumimoji="0" lang="en-US" altLang="ko-KR" sz="800" b="1" kern="0">
                    <a:solidFill>
                      <a:schemeClr val="bg1"/>
                    </a:solidFill>
                    <a:latin typeface="+mn-ea"/>
                    <a:ea typeface="+mn-ea"/>
                  </a:rPr>
                  <a:t>,</a:t>
                </a:r>
                <a:endPara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00" kern="0">
                    <a:solidFill>
                      <a:schemeClr val="bg1"/>
                    </a:solidFill>
                    <a:latin typeface="+mn-ea"/>
                    <a:ea typeface="+mn-ea"/>
                  </a:rPr>
                  <a:t>이미 신청한 교재 확인 가능</a:t>
                </a:r>
                <a:endParaRPr kumimoji="0" lang="ko-KR" altLang="en-US" sz="800" kern="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45B9E-4F3A-479E-8501-9D8CC5A427D4}"/>
              </a:ext>
            </a:extLst>
          </p:cNvPr>
          <p:cNvSpPr/>
          <p:nvPr/>
        </p:nvSpPr>
        <p:spPr bwMode="auto">
          <a:xfrm>
            <a:off x="804401" y="2622481"/>
            <a:ext cx="5904655" cy="384833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A76E775-0486-41DE-81AF-5CD16D665889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BFBFB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BFBFB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BFBFBF"/>
              </a:solidFill>
              <a:latin typeface="+mn-ea"/>
              <a:ea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9899E7-0976-4A0B-BE5B-8E0D24DFE2FA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983306F-BC0F-4171-8994-C42C07842525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86C003-2322-4F37-892E-096BA202CD37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ACADD9-4F71-47D2-A7A9-7751BBA0E74C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F2F2F2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944175F-53FB-49F7-98FB-2E93A146160A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689374F-CD26-4E17-8920-92D3FB3D9B0C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16EBCA-32CF-416A-BFFD-337698790DE8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900" b="1" u="sng" kern="0">
                <a:latin typeface="+mn-ea"/>
              </a:rPr>
              <a:t>마이페이지 교재 신청</a:t>
            </a:r>
            <a:endParaRPr kumimoji="0" lang="ko-KR" altLang="en-US" sz="900" b="1" u="sng" kern="0" dirty="0">
              <a:latin typeface="+mn-ea"/>
              <a:ea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3399AD-33DC-403F-A4C3-8A04C26B9EC0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상품페이지 교재 신청</a:t>
            </a:r>
            <a:endParaRPr kumimoji="0"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7F2AD1-E421-4591-9463-7BC0D09132F3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0ECD5E7-31F7-4C18-AE7F-7A54976DB59D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pic>
        <p:nvPicPr>
          <p:cNvPr id="42" name="Picture 2" descr="팝업닫기">
            <a:extLst>
              <a:ext uri="{FF2B5EF4-FFF2-40B4-BE49-F238E27FC236}">
                <a16:creationId xmlns:a16="http://schemas.microsoft.com/office/drawing/2014/main" id="{8A9AFA2E-2040-49BD-B3C9-719D6483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CE5AD5C-B0A6-4D00-972C-A6EA8EA58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2438400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7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DF496BE8-4707-4527-B181-C18D7D253E78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535301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[4.jpg]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10DF-DF08-4DBC-B151-54135097F7A7}"/>
              </a:ext>
            </a:extLst>
          </p:cNvPr>
          <p:cNvSpPr txBox="1"/>
          <p:nvPr/>
        </p:nvSpPr>
        <p:spPr>
          <a:xfrm>
            <a:off x="797082" y="2030465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STEP.04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할인정보에서 이용중인 </a:t>
            </a:r>
            <a:r>
              <a:rPr lang="en-US" altLang="ko-KR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PASS/PAC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선택해주세요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45B9E-4F3A-479E-8501-9D8CC5A427D4}"/>
              </a:ext>
            </a:extLst>
          </p:cNvPr>
          <p:cNvSpPr/>
          <p:nvPr/>
        </p:nvSpPr>
        <p:spPr bwMode="auto">
          <a:xfrm>
            <a:off x="804401" y="2622481"/>
            <a:ext cx="5904655" cy="384833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5453914-769A-4A2C-B1DD-4C03E6916163}"/>
              </a:ext>
            </a:extLst>
          </p:cNvPr>
          <p:cNvGrpSpPr/>
          <p:nvPr/>
        </p:nvGrpSpPr>
        <p:grpSpPr>
          <a:xfrm>
            <a:off x="908827" y="2640217"/>
            <a:ext cx="5772365" cy="3792248"/>
            <a:chOff x="848377" y="2669093"/>
            <a:chExt cx="5159755" cy="338978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6DD8CE2-AC83-41C9-B468-EB561C6CD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80" t="9032" r="19713" b="67334"/>
            <a:stretch/>
          </p:blipFill>
          <p:spPr>
            <a:xfrm>
              <a:off x="848377" y="2669093"/>
              <a:ext cx="5159755" cy="2898503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6A51411-335C-4108-ABD0-0FE4C8EB1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80" t="34371" r="19713" b="61199"/>
            <a:stretch/>
          </p:blipFill>
          <p:spPr>
            <a:xfrm>
              <a:off x="848377" y="5515538"/>
              <a:ext cx="5159755" cy="54333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EB41ED1-6DA5-4911-86CD-B6B77353A149}"/>
              </a:ext>
            </a:extLst>
          </p:cNvPr>
          <p:cNvGrpSpPr/>
          <p:nvPr/>
        </p:nvGrpSpPr>
        <p:grpSpPr>
          <a:xfrm>
            <a:off x="3906233" y="5138395"/>
            <a:ext cx="2018211" cy="468000"/>
            <a:chOff x="7554228" y="4136698"/>
            <a:chExt cx="2018211" cy="468000"/>
          </a:xfrm>
        </p:grpSpPr>
        <p:sp>
          <p:nvSpPr>
            <p:cNvPr id="61" name="말풍선: 사각형 60">
              <a:extLst>
                <a:ext uri="{FF2B5EF4-FFF2-40B4-BE49-F238E27FC236}">
                  <a16:creationId xmlns:a16="http://schemas.microsoft.com/office/drawing/2014/main" id="{A4D29461-E5D6-45C5-8709-8747CEFD666E}"/>
                </a:ext>
              </a:extLst>
            </p:cNvPr>
            <p:cNvSpPr/>
            <p:nvPr/>
          </p:nvSpPr>
          <p:spPr bwMode="auto">
            <a:xfrm>
              <a:off x="7554228" y="4136698"/>
              <a:ext cx="1390480" cy="468000"/>
            </a:xfrm>
            <a:prstGeom prst="wedgeRectCallout">
              <a:avLst>
                <a:gd name="adj1" fmla="val -56416"/>
                <a:gd name="adj2" fmla="val -21387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DB5C79-BE27-46DC-8A08-82D09EC094C2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할인정보에서 </a:t>
              </a: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이용중인</a:t>
              </a:r>
              <a:endPara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PASS/PAC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선택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9238AA-AF30-481D-BB65-A45F75D73C9A}"/>
              </a:ext>
            </a:extLst>
          </p:cNvPr>
          <p:cNvSpPr/>
          <p:nvPr/>
        </p:nvSpPr>
        <p:spPr bwMode="auto">
          <a:xfrm>
            <a:off x="1632941" y="5161647"/>
            <a:ext cx="2120436" cy="21602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762F3-3734-4AFF-95FF-EE25058D2007}"/>
              </a:ext>
            </a:extLst>
          </p:cNvPr>
          <p:cNvSpPr/>
          <p:nvPr/>
        </p:nvSpPr>
        <p:spPr bwMode="auto">
          <a:xfrm>
            <a:off x="1632941" y="5638562"/>
            <a:ext cx="2120436" cy="21602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ECB32B-E18A-4F41-BFA6-3F245CD37EE9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BFBFB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BFBFB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BFBFBF"/>
              </a:solidFill>
              <a:latin typeface="+mn-ea"/>
              <a:ea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20FC357-6270-4767-B9CA-E6B81CDD5316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947B25-001D-48BF-9485-E934462AA6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4346024-98DF-4CC5-84D2-9B4FE5B306D3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B7EC03-C828-4A68-A466-2BC0296CF79E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F2F2F2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13F3949-DC28-4EF6-A7B4-FCCE02DE59CB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DFBF4CA-65EA-4004-AAE1-1AF5EEEC2E7F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EE7AF8A-F416-4DD5-AE87-F192D6064E72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900" b="1" u="sng" kern="0">
                <a:latin typeface="+mn-ea"/>
              </a:rPr>
              <a:t>마이페이지 교재 신청</a:t>
            </a:r>
            <a:endParaRPr kumimoji="0" lang="ko-KR" altLang="en-US" sz="900" b="1" u="sng" kern="0" dirty="0"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9D07241-D94C-4466-9988-6C49B81C18B6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상품페이지 교재 신청</a:t>
            </a:r>
            <a:endParaRPr kumimoji="0"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BE1475-4E6C-49B6-98D2-812D687CEBF9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F334268-0BFC-45AB-94D7-773E751F3B4A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pic>
        <p:nvPicPr>
          <p:cNvPr id="31" name="Picture 2" descr="팝업닫기">
            <a:extLst>
              <a:ext uri="{FF2B5EF4-FFF2-40B4-BE49-F238E27FC236}">
                <a16:creationId xmlns:a16="http://schemas.microsoft.com/office/drawing/2014/main" id="{DAA8DE6A-2F21-4083-989C-96EE3EC1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5A747D-90FA-40FF-B9AB-60CF2E0B4F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3230488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1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97135"/>
              </p:ext>
            </p:extLst>
          </p:nvPr>
        </p:nvGraphicFramePr>
        <p:xfrm>
          <a:off x="281222" y="859667"/>
          <a:ext cx="8920250" cy="2645388"/>
        </p:xfrm>
        <a:graphic>
          <a:graphicData uri="http://schemas.openxmlformats.org/drawingml/2006/table">
            <a:tbl>
              <a:tblPr/>
              <a:tblGrid>
                <a:gridCol w="102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  <a:sym typeface="Gill Sans" pitchFamily="34" charset="0"/>
                        </a:rPr>
                        <a:t>Update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ahoma" pitchFamily="34" charset="0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  <a:sym typeface="Gill Sans" pitchFamily="34" charset="0"/>
                        </a:rPr>
                        <a:t>Version</a:t>
                      </a: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Change Area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  <a:sym typeface="Gill Sans" pitchFamily="34" charset="0"/>
                        </a:rPr>
                        <a:t>Remarks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ahoma" pitchFamily="34" charset="0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  <a:sym typeface="Gill Sans" pitchFamily="34" charset="0"/>
                        </a:rPr>
                        <a:t>Note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ahoma" pitchFamily="34" charset="0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7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Gill Sans" pitchFamily="34" charset="0"/>
                        </a:rPr>
                        <a:t>2022-02-25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Gill Sans" pitchFamily="34" charset="0"/>
                        </a:rPr>
                        <a:t>1.0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Gill Sans" pitchFamily="34" charset="0"/>
                        </a:rPr>
                        <a:t> 문서 생성</a:t>
                      </a: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7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1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23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7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7889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5778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43667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915570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94462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873355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352247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831139" algn="l" defTabSz="957785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Gill Sans" pitchFamily="34" charset="0"/>
                      </a:endParaRPr>
                    </a:p>
                  </a:txBody>
                  <a:tcPr marL="91412" marR="91412" marT="44758" marB="44758" anchor="ctr" horzOverflow="overflow">
                    <a:lnL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55228" y="5258080"/>
            <a:ext cx="333777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8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sym typeface="Gill Sans" pitchFamily="34" charset="0"/>
              </a:rPr>
              <a:t>* </a:t>
            </a:r>
            <a:r>
              <a:rPr kumimoji="1" lang="ko-KR" altLang="en-US" sz="800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sym typeface="Gill Sans" pitchFamily="34" charset="0"/>
              </a:rPr>
              <a:t>기획안</a:t>
            </a:r>
            <a:r>
              <a:rPr kumimoji="1" lang="en-US" altLang="ko-KR" sz="8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sym typeface="Gill Sans" pitchFamily="34" charset="0"/>
              </a:rPr>
              <a:t> </a:t>
            </a:r>
            <a:r>
              <a:rPr kumimoji="1" lang="ko-KR" altLang="en-US" sz="8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sym typeface="Gill Sans" pitchFamily="34" charset="0"/>
              </a:rPr>
              <a:t>내용이 변경된 페이지에는 비고의 업데이트 마크를 표시</a:t>
            </a:r>
            <a:r>
              <a:rPr kumimoji="1" lang="en-US" altLang="ko-KR" sz="8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sym typeface="Gill Sans" pitchFamily="34" charset="0"/>
              </a:rPr>
              <a:t>.</a:t>
            </a:r>
            <a:endParaRPr lang="ko-KR" altLang="en-US" sz="80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0618" y="5470284"/>
            <a:ext cx="3305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ex)</a:t>
            </a:r>
            <a:endParaRPr lang="ko-KR" altLang="en-US" sz="800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0A6379-B36D-4C90-BE9E-61ABDECD48FE}"/>
              </a:ext>
            </a:extLst>
          </p:cNvPr>
          <p:cNvSpPr/>
          <p:nvPr/>
        </p:nvSpPr>
        <p:spPr>
          <a:xfrm>
            <a:off x="721158" y="5524491"/>
            <a:ext cx="1335600" cy="196850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2014.05.27 Updated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D063D3-D1BD-4865-A807-9B8D845AABBE}"/>
              </a:ext>
            </a:extLst>
          </p:cNvPr>
          <p:cNvSpPr/>
          <p:nvPr/>
        </p:nvSpPr>
        <p:spPr>
          <a:xfrm>
            <a:off x="721158" y="5587303"/>
            <a:ext cx="1335600" cy="1968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2014.06.01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73F063-41C5-4E9A-A519-3B011D5C959C}"/>
              </a:ext>
            </a:extLst>
          </p:cNvPr>
          <p:cNvSpPr/>
          <p:nvPr/>
        </p:nvSpPr>
        <p:spPr>
          <a:xfrm>
            <a:off x="721158" y="5641489"/>
            <a:ext cx="1335600" cy="196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2014.06.09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4D5515-AA0E-4D36-B5BB-E29127AD9EE6}"/>
              </a:ext>
            </a:extLst>
          </p:cNvPr>
          <p:cNvSpPr/>
          <p:nvPr/>
        </p:nvSpPr>
        <p:spPr>
          <a:xfrm>
            <a:off x="721158" y="5693245"/>
            <a:ext cx="1335600" cy="19685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2014.06.11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17FE09-6112-49F1-AD47-A2C651B407B8}"/>
              </a:ext>
            </a:extLst>
          </p:cNvPr>
          <p:cNvSpPr/>
          <p:nvPr/>
        </p:nvSpPr>
        <p:spPr>
          <a:xfrm>
            <a:off x="721158" y="5747431"/>
            <a:ext cx="1335600" cy="19685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2014.06.15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169FC9-8C76-4EF7-93E1-657478BC9C5E}"/>
              </a:ext>
            </a:extLst>
          </p:cNvPr>
          <p:cNvSpPr/>
          <p:nvPr/>
        </p:nvSpPr>
        <p:spPr>
          <a:xfrm>
            <a:off x="721158" y="5916932"/>
            <a:ext cx="1335600" cy="1968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YYYY-MM-DD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DFF760-4DD1-4703-ABBE-75CC56B320A0}"/>
              </a:ext>
            </a:extLst>
          </p:cNvPr>
          <p:cNvSpPr/>
          <p:nvPr/>
        </p:nvSpPr>
        <p:spPr>
          <a:xfrm>
            <a:off x="721158" y="5995354"/>
            <a:ext cx="1335600" cy="196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YYYY-MM-DD 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994E03-6F45-430E-BD25-7B005303D75C}"/>
              </a:ext>
            </a:extLst>
          </p:cNvPr>
          <p:cNvSpPr/>
          <p:nvPr/>
        </p:nvSpPr>
        <p:spPr>
          <a:xfrm>
            <a:off x="721158" y="6093296"/>
            <a:ext cx="1335600" cy="1968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2021-08-31 </a:t>
            </a:r>
            <a:r>
              <a:rPr lang="en-US" altLang="ko-KR" sz="800" b="1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Updated</a:t>
            </a:r>
            <a:endParaRPr lang="ko-KR" altLang="en-US" sz="800" b="1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66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5994DC-57AE-4879-BE63-66F18A7BF9D4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66225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[5.jpg]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10DF-DF08-4DBC-B151-54135097F7A7}"/>
              </a:ext>
            </a:extLst>
          </p:cNvPr>
          <p:cNvSpPr txBox="1"/>
          <p:nvPr/>
        </p:nvSpPr>
        <p:spPr>
          <a:xfrm>
            <a:off x="797082" y="2030465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STEP.05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최종 결제금액 확인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후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결제하기 완료 시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배송비 있는 경우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결제 완료 후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신청 완료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321F75B-116F-42CF-8664-F0036D947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0" t="76174" r="19713" b="10935"/>
          <a:stretch/>
        </p:blipFill>
        <p:spPr>
          <a:xfrm>
            <a:off x="855583" y="2912435"/>
            <a:ext cx="5916043" cy="181270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BEC052D-EB2B-4B98-9BA0-188DBE953162}"/>
              </a:ext>
            </a:extLst>
          </p:cNvPr>
          <p:cNvGrpSpPr/>
          <p:nvPr/>
        </p:nvGrpSpPr>
        <p:grpSpPr>
          <a:xfrm>
            <a:off x="5457056" y="2926922"/>
            <a:ext cx="2018211" cy="276949"/>
            <a:chOff x="7554228" y="4136698"/>
            <a:chExt cx="2018211" cy="276949"/>
          </a:xfrm>
        </p:grpSpPr>
        <p:sp>
          <p:nvSpPr>
            <p:cNvPr id="35" name="말풍선: 사각형 34">
              <a:extLst>
                <a:ext uri="{FF2B5EF4-FFF2-40B4-BE49-F238E27FC236}">
                  <a16:creationId xmlns:a16="http://schemas.microsoft.com/office/drawing/2014/main" id="{475E136E-D112-4D1E-83BB-725AB24667A1}"/>
                </a:ext>
              </a:extLst>
            </p:cNvPr>
            <p:cNvSpPr/>
            <p:nvPr/>
          </p:nvSpPr>
          <p:spPr bwMode="auto">
            <a:xfrm>
              <a:off x="7554228" y="4136698"/>
              <a:ext cx="1200573" cy="276949"/>
            </a:xfrm>
            <a:prstGeom prst="wedgeRectCallout">
              <a:avLst>
                <a:gd name="adj1" fmla="val 21162"/>
                <a:gd name="adj2" fmla="val 83870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en-US" altLang="ko-KR" sz="900" b="1" kern="0">
                <a:solidFill>
                  <a:srgbClr val="FFFF00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FFFF00"/>
                  </a:solidFill>
                  <a:latin typeface="+mn-ea"/>
                </a:rPr>
                <a:t>   </a:t>
              </a: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6740F5-7C55-4E69-B909-0DD1ED9864FD}"/>
                </a:ext>
              </a:extLst>
            </p:cNvPr>
            <p:cNvSpPr txBox="1"/>
            <p:nvPr/>
          </p:nvSpPr>
          <p:spPr>
            <a:xfrm>
              <a:off x="7744381" y="4174223"/>
              <a:ext cx="182805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최종 결제금액</a:t>
              </a:r>
              <a:r>
                <a:rPr lang="en-US" altLang="ko-KR" sz="800" ker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확인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097A3-2FFD-4E68-9A16-43D6F8C6A160}"/>
              </a:ext>
            </a:extLst>
          </p:cNvPr>
          <p:cNvSpPr/>
          <p:nvPr/>
        </p:nvSpPr>
        <p:spPr bwMode="auto">
          <a:xfrm>
            <a:off x="5678905" y="3337992"/>
            <a:ext cx="966817" cy="84986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EBDFCA-B691-4382-B9C2-CAF746DB11AA}"/>
              </a:ext>
            </a:extLst>
          </p:cNvPr>
          <p:cNvSpPr/>
          <p:nvPr/>
        </p:nvSpPr>
        <p:spPr bwMode="auto">
          <a:xfrm>
            <a:off x="5832584" y="4410087"/>
            <a:ext cx="813138" cy="279349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1C757AC-C6B4-4B7C-B0C5-B2014ADB9379}"/>
              </a:ext>
            </a:extLst>
          </p:cNvPr>
          <p:cNvGrpSpPr/>
          <p:nvPr/>
        </p:nvGrpSpPr>
        <p:grpSpPr>
          <a:xfrm>
            <a:off x="4680786" y="4403849"/>
            <a:ext cx="2018211" cy="276949"/>
            <a:chOff x="7554228" y="4136698"/>
            <a:chExt cx="2018211" cy="276949"/>
          </a:xfrm>
        </p:grpSpPr>
        <p:sp>
          <p:nvSpPr>
            <p:cNvPr id="42" name="말풍선: 사각형 41">
              <a:extLst>
                <a:ext uri="{FF2B5EF4-FFF2-40B4-BE49-F238E27FC236}">
                  <a16:creationId xmlns:a16="http://schemas.microsoft.com/office/drawing/2014/main" id="{2F2EEC09-874F-4DB2-9BC2-61F9BD38CC6C}"/>
                </a:ext>
              </a:extLst>
            </p:cNvPr>
            <p:cNvSpPr/>
            <p:nvPr/>
          </p:nvSpPr>
          <p:spPr bwMode="auto">
            <a:xfrm>
              <a:off x="7554228" y="4136698"/>
              <a:ext cx="998119" cy="276949"/>
            </a:xfrm>
            <a:prstGeom prst="wedgeRectCallout">
              <a:avLst>
                <a:gd name="adj1" fmla="val 58985"/>
                <a:gd name="adj2" fmla="val -2102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en-US" altLang="ko-KR" sz="900" b="1" kern="0">
                <a:solidFill>
                  <a:srgbClr val="FFFF00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FFFF00"/>
                  </a:solidFill>
                  <a:latin typeface="+mn-ea"/>
                </a:rPr>
                <a:t>   </a:t>
              </a: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02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936F83-AC1E-4FF8-9CE2-B709179ABE53}"/>
                </a:ext>
              </a:extLst>
            </p:cNvPr>
            <p:cNvSpPr txBox="1"/>
            <p:nvPr/>
          </p:nvSpPr>
          <p:spPr>
            <a:xfrm>
              <a:off x="7744381" y="4174888"/>
              <a:ext cx="182805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결제하기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 클릭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0A793CA-4D60-4F1D-A51C-A0B4C7F2F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962" y="5146717"/>
            <a:ext cx="2139600" cy="72218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1CC780-98DF-448B-A6F5-8915FE0B6D7D}"/>
              </a:ext>
            </a:extLst>
          </p:cNvPr>
          <p:cNvGrpSpPr/>
          <p:nvPr/>
        </p:nvGrpSpPr>
        <p:grpSpPr>
          <a:xfrm>
            <a:off x="1365176" y="5527403"/>
            <a:ext cx="2018212" cy="468000"/>
            <a:chOff x="7554227" y="4136697"/>
            <a:chExt cx="2018212" cy="468000"/>
          </a:xfrm>
        </p:grpSpPr>
        <p:sp>
          <p:nvSpPr>
            <p:cNvPr id="47" name="말풍선: 사각형 46">
              <a:extLst>
                <a:ext uri="{FF2B5EF4-FFF2-40B4-BE49-F238E27FC236}">
                  <a16:creationId xmlns:a16="http://schemas.microsoft.com/office/drawing/2014/main" id="{919FE852-2655-4175-A447-56F368E8EDE2}"/>
                </a:ext>
              </a:extLst>
            </p:cNvPr>
            <p:cNvSpPr/>
            <p:nvPr/>
          </p:nvSpPr>
          <p:spPr bwMode="auto">
            <a:xfrm>
              <a:off x="7554227" y="4136697"/>
              <a:ext cx="1495671" cy="468000"/>
            </a:xfrm>
            <a:prstGeom prst="wedgeRectCallout">
              <a:avLst>
                <a:gd name="adj1" fmla="val 58985"/>
                <a:gd name="adj2" fmla="val -2102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FFFF00"/>
                  </a:solidFill>
                  <a:latin typeface="+mn-ea"/>
                </a:rPr>
                <a:t>   </a:t>
              </a: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03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1255A2-E4DC-41BB-A2C7-0B915FFD072A}"/>
                </a:ext>
              </a:extLst>
            </p:cNvPr>
            <p:cNvSpPr txBox="1"/>
            <p:nvPr/>
          </p:nvSpPr>
          <p:spPr>
            <a:xfrm>
              <a:off x="7744381" y="4199365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주문 완료 </a:t>
              </a: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[</a:t>
              </a: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확인</a:t>
              </a: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]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클릭 시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, 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신청 완료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!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45B9E-4F3A-479E-8501-9D8CC5A427D4}"/>
              </a:ext>
            </a:extLst>
          </p:cNvPr>
          <p:cNvSpPr/>
          <p:nvPr/>
        </p:nvSpPr>
        <p:spPr bwMode="auto">
          <a:xfrm>
            <a:off x="804401" y="2622481"/>
            <a:ext cx="5904655" cy="384833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CF4E11-8E2F-43F0-B463-C93B6EEF6D90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BFBFB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BFBFB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BFBFBF"/>
              </a:solidFill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C95A91-B5DB-41AA-BA1E-F6906E10E5C6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6F2DD5-0247-4BBC-B417-D1A2A59B18C7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934DB55-9CE8-41DE-A73E-484E90AE86C0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1F9C53-051E-40D0-98DE-789331EB03AA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F2F2F2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148E304-D525-4F1F-90FC-8624DE91C21A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334C88-4608-4985-BCD1-B1841C7F9AD3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7D6662F-E09A-4D1B-9923-5A830F3C93A0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900" b="1" u="sng" kern="0">
                <a:latin typeface="+mn-ea"/>
              </a:rPr>
              <a:t>마이페이지 교재 신청</a:t>
            </a:r>
            <a:endParaRPr kumimoji="0" lang="ko-KR" altLang="en-US" sz="900" b="1" u="sng" kern="0" dirty="0"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6153E4E-9DD3-447A-ACAA-18755AC91426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상품페이지 교재 신청</a:t>
            </a:r>
            <a:endParaRPr kumimoji="0"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C65420-FBEE-4AE6-9654-B10D1866F9B2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0545FCA-3B93-4E8D-A3D7-C8040737E6DB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pic>
        <p:nvPicPr>
          <p:cNvPr id="49" name="Picture 2" descr="팝업닫기">
            <a:extLst>
              <a:ext uri="{FF2B5EF4-FFF2-40B4-BE49-F238E27FC236}">
                <a16:creationId xmlns:a16="http://schemas.microsoft.com/office/drawing/2014/main" id="{504A3C7C-2919-4F98-8C82-CA0769C54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4DA389C-C127-4C3F-85EA-7B051ED891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424" t="10008" b="23822"/>
          <a:stretch/>
        </p:blipFill>
        <p:spPr>
          <a:xfrm>
            <a:off x="6840000" y="4403849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2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2227" y="578706"/>
            <a:ext cx="277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00472" y="188640"/>
            <a:ext cx="351284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2-1   |   </a:t>
            </a:r>
            <a:r>
              <a:rPr lang="ko-KR" altLang="en-US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화면설계서            </a:t>
            </a:r>
            <a:endParaRPr lang="en-US" altLang="ko-KR" sz="14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0" y="2852936"/>
            <a:ext cx="9906000" cy="576064"/>
          </a:xfrm>
          <a:prstGeom prst="rect">
            <a:avLst/>
          </a:prstGeom>
          <a:solidFill>
            <a:srgbClr val="C00000"/>
          </a:solidFill>
          <a:ln w="76200" algn="ctr">
            <a:solidFill>
              <a:srgbClr val="C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136933"/>
            <a:ext cx="9906000" cy="332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01.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02.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03.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04.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05.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배너안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06. SKY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 관리자 수정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73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4C16C270-D090-4E83-9522-DE20E38B0629}"/>
              </a:ext>
            </a:extLst>
          </p:cNvPr>
          <p:cNvSpPr/>
          <p:nvPr/>
        </p:nvSpPr>
        <p:spPr bwMode="auto">
          <a:xfrm>
            <a:off x="582841" y="548680"/>
            <a:ext cx="6355526" cy="630932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44661"/>
              </p:ext>
            </p:extLst>
          </p:nvPr>
        </p:nvGraphicFramePr>
        <p:xfrm>
          <a:off x="7401271" y="542465"/>
          <a:ext cx="2448273" cy="88392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[1_1.jpg]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신청하기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&gt; [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상품페이지 강좌 신청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페이지로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CF4E11-8E2F-43F0-B463-C93B6EEF6D90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BFBFB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BFBFB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BFBFBF"/>
              </a:solidFill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C95A91-B5DB-41AA-BA1E-F6906E10E5C6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6F2DD5-0247-4BBC-B417-D1A2A59B18C7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934DB55-9CE8-41DE-A73E-484E90AE86C0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1F9C53-051E-40D0-98DE-789331EB03AA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F2F2F2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148E304-D525-4F1F-90FC-8624DE91C21A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334C88-4608-4985-BCD1-B1841C7F9AD3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C65420-FBEE-4AE6-9654-B10D1866F9B2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0545FCA-3B93-4E8D-A3D7-C8040737E6DB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079B0-4E3F-461F-A57F-A047F6BF1657}"/>
              </a:ext>
            </a:extLst>
          </p:cNvPr>
          <p:cNvSpPr txBox="1"/>
          <p:nvPr/>
        </p:nvSpPr>
        <p:spPr>
          <a:xfrm>
            <a:off x="797082" y="2312653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STEP.01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선생님홈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특강 페이지 등에서 원하는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교재를 구매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해주세요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6B7935C-99FD-43AA-AB15-6E3DA1C8C915}"/>
              </a:ext>
            </a:extLst>
          </p:cNvPr>
          <p:cNvSpPr/>
          <p:nvPr/>
        </p:nvSpPr>
        <p:spPr bwMode="auto">
          <a:xfrm>
            <a:off x="804401" y="2904669"/>
            <a:ext cx="5904655" cy="384833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95D1D2-FCB7-4AE0-A11F-FB2D236CE3B6}"/>
              </a:ext>
            </a:extLst>
          </p:cNvPr>
          <p:cNvSpPr txBox="1"/>
          <p:nvPr/>
        </p:nvSpPr>
        <p:spPr>
          <a:xfrm>
            <a:off x="753111" y="2064552"/>
            <a:ext cx="5904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i="0">
                <a:solidFill>
                  <a:srgbClr val="FF0000"/>
                </a:solidFill>
                <a:effectLst/>
                <a:latin typeface="Nanum Gothic"/>
              </a:rPr>
              <a:t>* </a:t>
            </a:r>
            <a:r>
              <a:rPr lang="ko-KR" altLang="en-US" sz="1050" b="1" i="0">
                <a:solidFill>
                  <a:srgbClr val="FF0000"/>
                </a:solidFill>
                <a:effectLst/>
                <a:latin typeface="Nanum Gothic"/>
              </a:rPr>
              <a:t>교재패스 상품을 구매했더라도</a:t>
            </a:r>
            <a:r>
              <a:rPr lang="en-US" altLang="ko-KR" sz="1050" b="1" i="0">
                <a:solidFill>
                  <a:srgbClr val="FF0000"/>
                </a:solidFill>
                <a:effectLst/>
                <a:latin typeface="Nanum Gothic"/>
              </a:rPr>
              <a:t>, </a:t>
            </a:r>
            <a:r>
              <a:rPr lang="ko-KR" altLang="en-US" sz="1050" b="1" i="0">
                <a:solidFill>
                  <a:srgbClr val="FF0000"/>
                </a:solidFill>
                <a:effectLst/>
                <a:latin typeface="Nanum Gothic"/>
              </a:rPr>
              <a:t>교재를 별도로 구매해야 대상 교재가 배송됩니다</a:t>
            </a:r>
            <a:r>
              <a:rPr lang="en-US" altLang="ko-KR" sz="1050" b="1" i="0">
                <a:solidFill>
                  <a:srgbClr val="FF0000"/>
                </a:solidFill>
                <a:effectLst/>
                <a:latin typeface="Nanum Gothic"/>
              </a:rPr>
              <a:t>.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ADD36D5-0F8B-4FD3-88EF-E63E90678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5" t="28987" r="21483" b="65302"/>
          <a:stretch/>
        </p:blipFill>
        <p:spPr>
          <a:xfrm>
            <a:off x="887308" y="2990421"/>
            <a:ext cx="5765991" cy="3678939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E720A8DA-AC44-4514-A008-61BC80E45B25}"/>
              </a:ext>
            </a:extLst>
          </p:cNvPr>
          <p:cNvGrpSpPr/>
          <p:nvPr/>
        </p:nvGrpSpPr>
        <p:grpSpPr>
          <a:xfrm>
            <a:off x="4808984" y="6147874"/>
            <a:ext cx="2018211" cy="468000"/>
            <a:chOff x="7554228" y="4136698"/>
            <a:chExt cx="2018211" cy="468000"/>
          </a:xfrm>
        </p:grpSpPr>
        <p:sp>
          <p:nvSpPr>
            <p:cNvPr id="82" name="말풍선: 사각형 81">
              <a:extLst>
                <a:ext uri="{FF2B5EF4-FFF2-40B4-BE49-F238E27FC236}">
                  <a16:creationId xmlns:a16="http://schemas.microsoft.com/office/drawing/2014/main" id="{B2CE3D3C-B59F-4239-9795-86BF445FFD16}"/>
                </a:ext>
              </a:extLst>
            </p:cNvPr>
            <p:cNvSpPr/>
            <p:nvPr/>
          </p:nvSpPr>
          <p:spPr bwMode="auto">
            <a:xfrm>
              <a:off x="7554228" y="4136698"/>
              <a:ext cx="1608492" cy="468000"/>
            </a:xfrm>
            <a:prstGeom prst="wedgeRectCallout">
              <a:avLst>
                <a:gd name="adj1" fmla="val 20842"/>
                <a:gd name="adj2" fmla="val -86515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TIP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5226307-0FD2-421F-9A40-0785C1DCC0D0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rgbClr val="FFFF00"/>
                  </a:solidFill>
                  <a:latin typeface="+mn-ea"/>
                  <a:ea typeface="+mn-ea"/>
                </a:rPr>
                <a:t>여러 상품 선택 시</a:t>
              </a:r>
              <a:r>
                <a:rPr kumimoji="0" lang="en-US" altLang="ko-KR" sz="800" b="1" kern="0">
                  <a:solidFill>
                    <a:srgbClr val="FFFF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해당</a:t>
              </a:r>
              <a:endParaRPr kumimoji="0" lang="en-US" altLang="ko-KR" sz="800" ker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장바구니 혹은 즉시구매 클릭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164DD15-8859-4456-A234-AC366C63C921}"/>
              </a:ext>
            </a:extLst>
          </p:cNvPr>
          <p:cNvGrpSpPr/>
          <p:nvPr/>
        </p:nvGrpSpPr>
        <p:grpSpPr>
          <a:xfrm>
            <a:off x="3363695" y="3701732"/>
            <a:ext cx="2018211" cy="468000"/>
            <a:chOff x="7554228" y="4136698"/>
            <a:chExt cx="2018211" cy="468000"/>
          </a:xfrm>
        </p:grpSpPr>
        <p:sp>
          <p:nvSpPr>
            <p:cNvPr id="85" name="말풍선: 사각형 84">
              <a:extLst>
                <a:ext uri="{FF2B5EF4-FFF2-40B4-BE49-F238E27FC236}">
                  <a16:creationId xmlns:a16="http://schemas.microsoft.com/office/drawing/2014/main" id="{091BB66A-06BD-43DA-A94C-C15792E5F059}"/>
                </a:ext>
              </a:extLst>
            </p:cNvPr>
            <p:cNvSpPr/>
            <p:nvPr/>
          </p:nvSpPr>
          <p:spPr bwMode="auto">
            <a:xfrm>
              <a:off x="7554228" y="4136698"/>
              <a:ext cx="1608492" cy="468000"/>
            </a:xfrm>
            <a:prstGeom prst="wedgeRectCallout">
              <a:avLst>
                <a:gd name="adj1" fmla="val 57754"/>
                <a:gd name="adj2" fmla="val -21387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3E35AF-0583-4A6D-BFF4-D2F0B20E7C4C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원하는 강좌 및 교재</a:t>
              </a:r>
              <a:r>
                <a:rPr lang="en-US" altLang="ko-KR" sz="800" b="1" ker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선택 후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, 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장바구니 혹은 즉시구매 클릭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AD731F2-3A18-422D-BDC0-F6321FC137D1}"/>
              </a:ext>
            </a:extLst>
          </p:cNvPr>
          <p:cNvSpPr/>
          <p:nvPr/>
        </p:nvSpPr>
        <p:spPr bwMode="auto">
          <a:xfrm>
            <a:off x="5162316" y="3665791"/>
            <a:ext cx="1302852" cy="527286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B5838AD-020E-4D21-8E6F-85E940A7814F}"/>
              </a:ext>
            </a:extLst>
          </p:cNvPr>
          <p:cNvSpPr/>
          <p:nvPr/>
        </p:nvSpPr>
        <p:spPr bwMode="auto">
          <a:xfrm>
            <a:off x="5245172" y="5691739"/>
            <a:ext cx="1408127" cy="241737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EDC7183-40A9-45C4-8806-67A992DB6E8B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</a:rPr>
              <a:t>마이페이지 교재 신청</a:t>
            </a:r>
            <a:endParaRPr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99B3BC-8108-4050-9F90-5823F49278EB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u="sng" kern="0">
                <a:latin typeface="+mn-ea"/>
              </a:rPr>
              <a:t>상품페이지 교재 신청</a:t>
            </a:r>
            <a:endParaRPr lang="ko-KR" altLang="en-US" sz="900" b="1" u="sng" kern="0" dirty="0">
              <a:latin typeface="+mn-ea"/>
            </a:endParaRPr>
          </a:p>
        </p:txBody>
      </p:sp>
      <p:pic>
        <p:nvPicPr>
          <p:cNvPr id="33" name="Picture 2" descr="팝업닫기">
            <a:extLst>
              <a:ext uri="{FF2B5EF4-FFF2-40B4-BE49-F238E27FC236}">
                <a16:creationId xmlns:a16="http://schemas.microsoft.com/office/drawing/2014/main" id="{7CD5997C-B26D-4954-9B7C-2B554425D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0351C06-5E4A-4AFE-BFE1-6D4689A120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576000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3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DF496BE8-4707-4527-B181-C18D7D253E78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75833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[4.jpg]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10DF-DF08-4DBC-B151-54135097F7A7}"/>
              </a:ext>
            </a:extLst>
          </p:cNvPr>
          <p:cNvSpPr txBox="1"/>
          <p:nvPr/>
        </p:nvSpPr>
        <p:spPr>
          <a:xfrm>
            <a:off x="797082" y="2030465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STEP.02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할인정보에서 이용중인 </a:t>
            </a:r>
            <a:r>
              <a:rPr lang="en-US" altLang="ko-KR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PASS/PAC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선택해주세요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45B9E-4F3A-479E-8501-9D8CC5A427D4}"/>
              </a:ext>
            </a:extLst>
          </p:cNvPr>
          <p:cNvSpPr/>
          <p:nvPr/>
        </p:nvSpPr>
        <p:spPr bwMode="auto">
          <a:xfrm>
            <a:off x="804401" y="2622481"/>
            <a:ext cx="5904655" cy="384833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5453914-769A-4A2C-B1DD-4C03E6916163}"/>
              </a:ext>
            </a:extLst>
          </p:cNvPr>
          <p:cNvGrpSpPr/>
          <p:nvPr/>
        </p:nvGrpSpPr>
        <p:grpSpPr>
          <a:xfrm>
            <a:off x="908827" y="2640217"/>
            <a:ext cx="5772365" cy="3792248"/>
            <a:chOff x="848377" y="2669093"/>
            <a:chExt cx="5159755" cy="338978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6DD8CE2-AC83-41C9-B468-EB561C6CD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80" t="9032" r="19713" b="67334"/>
            <a:stretch/>
          </p:blipFill>
          <p:spPr>
            <a:xfrm>
              <a:off x="848377" y="2669093"/>
              <a:ext cx="5159755" cy="2898503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6A51411-335C-4108-ABD0-0FE4C8EB1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80" t="34371" r="19713" b="61199"/>
            <a:stretch/>
          </p:blipFill>
          <p:spPr>
            <a:xfrm>
              <a:off x="848377" y="5515538"/>
              <a:ext cx="5159755" cy="54333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EB41ED1-6DA5-4911-86CD-B6B77353A149}"/>
              </a:ext>
            </a:extLst>
          </p:cNvPr>
          <p:cNvGrpSpPr/>
          <p:nvPr/>
        </p:nvGrpSpPr>
        <p:grpSpPr>
          <a:xfrm>
            <a:off x="3906233" y="5138395"/>
            <a:ext cx="2018211" cy="468000"/>
            <a:chOff x="7554228" y="4136698"/>
            <a:chExt cx="2018211" cy="468000"/>
          </a:xfrm>
        </p:grpSpPr>
        <p:sp>
          <p:nvSpPr>
            <p:cNvPr id="61" name="말풍선: 사각형 60">
              <a:extLst>
                <a:ext uri="{FF2B5EF4-FFF2-40B4-BE49-F238E27FC236}">
                  <a16:creationId xmlns:a16="http://schemas.microsoft.com/office/drawing/2014/main" id="{A4D29461-E5D6-45C5-8709-8747CEFD666E}"/>
                </a:ext>
              </a:extLst>
            </p:cNvPr>
            <p:cNvSpPr/>
            <p:nvPr/>
          </p:nvSpPr>
          <p:spPr bwMode="auto">
            <a:xfrm>
              <a:off x="7554228" y="4136698"/>
              <a:ext cx="1390480" cy="468000"/>
            </a:xfrm>
            <a:prstGeom prst="wedgeRectCallout">
              <a:avLst>
                <a:gd name="adj1" fmla="val -56416"/>
                <a:gd name="adj2" fmla="val -21387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DB5C79-BE27-46DC-8A08-82D09EC094C2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할인정보에서 </a:t>
              </a: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이용중인</a:t>
              </a:r>
              <a:endPara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PASS/PAC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선택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9238AA-AF30-481D-BB65-A45F75D73C9A}"/>
              </a:ext>
            </a:extLst>
          </p:cNvPr>
          <p:cNvSpPr/>
          <p:nvPr/>
        </p:nvSpPr>
        <p:spPr bwMode="auto">
          <a:xfrm>
            <a:off x="1632941" y="5161647"/>
            <a:ext cx="2120436" cy="21602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762F3-3734-4AFF-95FF-EE25058D2007}"/>
              </a:ext>
            </a:extLst>
          </p:cNvPr>
          <p:cNvSpPr/>
          <p:nvPr/>
        </p:nvSpPr>
        <p:spPr bwMode="auto">
          <a:xfrm>
            <a:off x="1632941" y="5638562"/>
            <a:ext cx="2120436" cy="21602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ECB32B-E18A-4F41-BFA6-3F245CD37EE9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BFBFB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BFBFB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BFBFBF"/>
              </a:solidFill>
              <a:latin typeface="+mn-ea"/>
              <a:ea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20FC357-6270-4767-B9CA-E6B81CDD5316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947B25-001D-48BF-9485-E934462AA6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4346024-98DF-4CC5-84D2-9B4FE5B306D3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B7EC03-C828-4A68-A466-2BC0296CF79E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F2F2F2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13F3949-DC28-4EF6-A7B4-FCCE02DE59CB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DFBF4CA-65EA-4004-AAE1-1AF5EEEC2E7F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BE1475-4E6C-49B6-98D2-812D687CEBF9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F334268-0BFC-45AB-94D7-773E751F3B4A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6011BE-F678-45ED-8847-C4ED54D9D8B7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</a:rPr>
              <a:t>마이페이지 교재 신청</a:t>
            </a:r>
            <a:endParaRPr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23F8B8-0C82-419C-B286-215393938FA0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u="sng" kern="0">
                <a:latin typeface="+mn-ea"/>
              </a:rPr>
              <a:t>상품페이지 교재 신청</a:t>
            </a:r>
            <a:endParaRPr lang="ko-KR" altLang="en-US" sz="900" b="1" u="sng" kern="0" dirty="0">
              <a:latin typeface="+mn-ea"/>
            </a:endParaRPr>
          </a:p>
        </p:txBody>
      </p:sp>
      <p:pic>
        <p:nvPicPr>
          <p:cNvPr id="33" name="Picture 2" descr="팝업닫기">
            <a:extLst>
              <a:ext uri="{FF2B5EF4-FFF2-40B4-BE49-F238E27FC236}">
                <a16:creationId xmlns:a16="http://schemas.microsoft.com/office/drawing/2014/main" id="{5B1665E5-C2D5-468B-BB7B-EFE617B2D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29D2FF1-49FC-4923-8800-38F863FFF5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2501652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91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5994DC-57AE-4879-BE63-66F18A7BF9D4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432929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[5.jpg]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10DF-DF08-4DBC-B151-54135097F7A7}"/>
              </a:ext>
            </a:extLst>
          </p:cNvPr>
          <p:cNvSpPr txBox="1"/>
          <p:nvPr/>
        </p:nvSpPr>
        <p:spPr>
          <a:xfrm>
            <a:off x="797082" y="2030465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STEP.03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최종 결제금액 확인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후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결제하기 완료 시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배송비 있는 경우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결제 완료 후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신청 완료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321F75B-116F-42CF-8664-F0036D947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0" t="76174" r="19713" b="10935"/>
          <a:stretch/>
        </p:blipFill>
        <p:spPr>
          <a:xfrm>
            <a:off x="855583" y="2912435"/>
            <a:ext cx="5916043" cy="181270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BEC052D-EB2B-4B98-9BA0-188DBE953162}"/>
              </a:ext>
            </a:extLst>
          </p:cNvPr>
          <p:cNvGrpSpPr/>
          <p:nvPr/>
        </p:nvGrpSpPr>
        <p:grpSpPr>
          <a:xfrm>
            <a:off x="5457056" y="2926922"/>
            <a:ext cx="2018211" cy="276949"/>
            <a:chOff x="7554228" y="4136698"/>
            <a:chExt cx="2018211" cy="276949"/>
          </a:xfrm>
        </p:grpSpPr>
        <p:sp>
          <p:nvSpPr>
            <p:cNvPr id="35" name="말풍선: 사각형 34">
              <a:extLst>
                <a:ext uri="{FF2B5EF4-FFF2-40B4-BE49-F238E27FC236}">
                  <a16:creationId xmlns:a16="http://schemas.microsoft.com/office/drawing/2014/main" id="{475E136E-D112-4D1E-83BB-725AB24667A1}"/>
                </a:ext>
              </a:extLst>
            </p:cNvPr>
            <p:cNvSpPr/>
            <p:nvPr/>
          </p:nvSpPr>
          <p:spPr bwMode="auto">
            <a:xfrm>
              <a:off x="7554228" y="4136698"/>
              <a:ext cx="1200573" cy="276949"/>
            </a:xfrm>
            <a:prstGeom prst="wedgeRectCallout">
              <a:avLst>
                <a:gd name="adj1" fmla="val 21162"/>
                <a:gd name="adj2" fmla="val 83870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en-US" altLang="ko-KR" sz="900" b="1" kern="0">
                <a:solidFill>
                  <a:srgbClr val="FFFF00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FFFF00"/>
                  </a:solidFill>
                  <a:latin typeface="+mn-ea"/>
                </a:rPr>
                <a:t>   </a:t>
              </a: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6740F5-7C55-4E69-B909-0DD1ED9864FD}"/>
                </a:ext>
              </a:extLst>
            </p:cNvPr>
            <p:cNvSpPr txBox="1"/>
            <p:nvPr/>
          </p:nvSpPr>
          <p:spPr>
            <a:xfrm>
              <a:off x="7744381" y="4174223"/>
              <a:ext cx="182805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최종 결제금액</a:t>
              </a:r>
              <a:r>
                <a:rPr lang="en-US" altLang="ko-KR" sz="800" ker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확인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097A3-2FFD-4E68-9A16-43D6F8C6A160}"/>
              </a:ext>
            </a:extLst>
          </p:cNvPr>
          <p:cNvSpPr/>
          <p:nvPr/>
        </p:nvSpPr>
        <p:spPr bwMode="auto">
          <a:xfrm>
            <a:off x="5678905" y="3337992"/>
            <a:ext cx="966817" cy="84986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EBDFCA-B691-4382-B9C2-CAF746DB11AA}"/>
              </a:ext>
            </a:extLst>
          </p:cNvPr>
          <p:cNvSpPr/>
          <p:nvPr/>
        </p:nvSpPr>
        <p:spPr bwMode="auto">
          <a:xfrm>
            <a:off x="5832584" y="4410087"/>
            <a:ext cx="813138" cy="279349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1C757AC-C6B4-4B7C-B0C5-B2014ADB9379}"/>
              </a:ext>
            </a:extLst>
          </p:cNvPr>
          <p:cNvGrpSpPr/>
          <p:nvPr/>
        </p:nvGrpSpPr>
        <p:grpSpPr>
          <a:xfrm>
            <a:off x="4680786" y="4403849"/>
            <a:ext cx="2018211" cy="276949"/>
            <a:chOff x="7554228" y="4136698"/>
            <a:chExt cx="2018211" cy="276949"/>
          </a:xfrm>
        </p:grpSpPr>
        <p:sp>
          <p:nvSpPr>
            <p:cNvPr id="42" name="말풍선: 사각형 41">
              <a:extLst>
                <a:ext uri="{FF2B5EF4-FFF2-40B4-BE49-F238E27FC236}">
                  <a16:creationId xmlns:a16="http://schemas.microsoft.com/office/drawing/2014/main" id="{2F2EEC09-874F-4DB2-9BC2-61F9BD38CC6C}"/>
                </a:ext>
              </a:extLst>
            </p:cNvPr>
            <p:cNvSpPr/>
            <p:nvPr/>
          </p:nvSpPr>
          <p:spPr bwMode="auto">
            <a:xfrm>
              <a:off x="7554228" y="4136698"/>
              <a:ext cx="998119" cy="276949"/>
            </a:xfrm>
            <a:prstGeom prst="wedgeRectCallout">
              <a:avLst>
                <a:gd name="adj1" fmla="val 58985"/>
                <a:gd name="adj2" fmla="val -2102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en-US" altLang="ko-KR" sz="900" b="1" kern="0">
                <a:solidFill>
                  <a:srgbClr val="FFFF00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FFFF00"/>
                  </a:solidFill>
                  <a:latin typeface="+mn-ea"/>
                </a:rPr>
                <a:t>   </a:t>
              </a: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02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936F83-AC1E-4FF8-9CE2-B709179ABE53}"/>
                </a:ext>
              </a:extLst>
            </p:cNvPr>
            <p:cNvSpPr txBox="1"/>
            <p:nvPr/>
          </p:nvSpPr>
          <p:spPr>
            <a:xfrm>
              <a:off x="7744381" y="4174888"/>
              <a:ext cx="182805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결제하기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 클릭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0A793CA-4D60-4F1D-A51C-A0B4C7F2F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962" y="5146717"/>
            <a:ext cx="2139600" cy="72218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1CC780-98DF-448B-A6F5-8915FE0B6D7D}"/>
              </a:ext>
            </a:extLst>
          </p:cNvPr>
          <p:cNvGrpSpPr/>
          <p:nvPr/>
        </p:nvGrpSpPr>
        <p:grpSpPr>
          <a:xfrm>
            <a:off x="1365176" y="5527403"/>
            <a:ext cx="2018212" cy="468000"/>
            <a:chOff x="7554227" y="4136697"/>
            <a:chExt cx="2018212" cy="468000"/>
          </a:xfrm>
        </p:grpSpPr>
        <p:sp>
          <p:nvSpPr>
            <p:cNvPr id="47" name="말풍선: 사각형 46">
              <a:extLst>
                <a:ext uri="{FF2B5EF4-FFF2-40B4-BE49-F238E27FC236}">
                  <a16:creationId xmlns:a16="http://schemas.microsoft.com/office/drawing/2014/main" id="{919FE852-2655-4175-A447-56F368E8EDE2}"/>
                </a:ext>
              </a:extLst>
            </p:cNvPr>
            <p:cNvSpPr/>
            <p:nvPr/>
          </p:nvSpPr>
          <p:spPr bwMode="auto">
            <a:xfrm>
              <a:off x="7554227" y="4136697"/>
              <a:ext cx="1495671" cy="468000"/>
            </a:xfrm>
            <a:prstGeom prst="wedgeRectCallout">
              <a:avLst>
                <a:gd name="adj1" fmla="val 58985"/>
                <a:gd name="adj2" fmla="val -2102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FFFF00"/>
                  </a:solidFill>
                  <a:latin typeface="+mn-ea"/>
                </a:rPr>
                <a:t>   </a:t>
              </a: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03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1255A2-E4DC-41BB-A2C7-0B915FFD072A}"/>
                </a:ext>
              </a:extLst>
            </p:cNvPr>
            <p:cNvSpPr txBox="1"/>
            <p:nvPr/>
          </p:nvSpPr>
          <p:spPr>
            <a:xfrm>
              <a:off x="7744381" y="4199365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주문 완료 </a:t>
              </a: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[</a:t>
              </a: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확인</a:t>
              </a: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]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클릭 시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, 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신청 완료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!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45B9E-4F3A-479E-8501-9D8CC5A427D4}"/>
              </a:ext>
            </a:extLst>
          </p:cNvPr>
          <p:cNvSpPr/>
          <p:nvPr/>
        </p:nvSpPr>
        <p:spPr bwMode="auto">
          <a:xfrm>
            <a:off x="804401" y="2622481"/>
            <a:ext cx="5904655" cy="384833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CF4E11-8E2F-43F0-B463-C93B6EEF6D90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BFBFB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BFBFB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BFBFBF"/>
              </a:solidFill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C95A91-B5DB-41AA-BA1E-F6906E10E5C6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6F2DD5-0247-4BBC-B417-D1A2A59B18C7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934DB55-9CE8-41DE-A73E-484E90AE86C0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1F9C53-051E-40D0-98DE-789331EB03AA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F2F2F2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148E304-D525-4F1F-90FC-8624DE91C21A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334C88-4608-4985-BCD1-B1841C7F9AD3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C65420-FBEE-4AE6-9654-B10D1866F9B2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0545FCA-3B93-4E8D-A3D7-C8040737E6DB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80F052-94A9-40EE-A645-0FEE608835EB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</a:rPr>
              <a:t>마이페이지 교재 신청</a:t>
            </a:r>
            <a:endParaRPr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3E1281A-50F6-460F-B306-DC5CA8084D28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900" b="1" u="sng" kern="0">
                <a:latin typeface="+mn-ea"/>
              </a:rPr>
              <a:t>상품페이지 교재 신청</a:t>
            </a:r>
            <a:endParaRPr lang="ko-KR" altLang="en-US" sz="900" b="1" u="sng" kern="0" dirty="0">
              <a:latin typeface="+mn-ea"/>
            </a:endParaRPr>
          </a:p>
        </p:txBody>
      </p:sp>
      <p:pic>
        <p:nvPicPr>
          <p:cNvPr id="57" name="Picture 2" descr="팝업닫기">
            <a:extLst>
              <a:ext uri="{FF2B5EF4-FFF2-40B4-BE49-F238E27FC236}">
                <a16:creationId xmlns:a16="http://schemas.microsoft.com/office/drawing/2014/main" id="{7CA4585E-CDB9-4F1F-95A4-BA468B8D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074A5AD-8ECD-4C03-9FFC-EBAA445AEC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424" t="10008" b="23822"/>
          <a:stretch/>
        </p:blipFill>
        <p:spPr>
          <a:xfrm>
            <a:off x="6840000" y="4454624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0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2227" y="578706"/>
            <a:ext cx="277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00472" y="188640"/>
            <a:ext cx="351284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2-1   |   </a:t>
            </a:r>
            <a:r>
              <a:rPr lang="ko-KR" altLang="en-US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화면설계서            </a:t>
            </a:r>
            <a:endParaRPr lang="en-US" altLang="ko-KR" sz="14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0" y="3403476"/>
            <a:ext cx="9906000" cy="576064"/>
          </a:xfrm>
          <a:prstGeom prst="rect">
            <a:avLst/>
          </a:prstGeom>
          <a:solidFill>
            <a:srgbClr val="C00000"/>
          </a:solidFill>
          <a:ln w="76200" algn="ctr">
            <a:solidFill>
              <a:srgbClr val="C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136933"/>
            <a:ext cx="9906000" cy="332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01.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02.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03.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04.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05.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배너안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06. SKY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 관리자 수정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84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05456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SKY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배너안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40061"/>
              </p:ext>
            </p:extLst>
          </p:nvPr>
        </p:nvGraphicFramePr>
        <p:xfrm>
          <a:off x="7401272" y="548680"/>
          <a:ext cx="2448273" cy="18288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baseline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SKY</a:t>
                      </a:r>
                      <a:r>
                        <a:rPr lang="ko-KR" altLang="en-US" sz="800" b="1" baseline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배너 시안 </a:t>
                      </a:r>
                      <a:r>
                        <a:rPr lang="en-US" altLang="ko-KR" sz="800" b="1" baseline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1" baseline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종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사이즈 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105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134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기본으로 하되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디자인에 따라 세로사이즈는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조금 크거나 작아져도 괜찮습니다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SB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와 같이 어울리는 아이콘으로 추가 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각각 올패스사용안내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&lt;&gt;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교재패스사용안내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맵값 함께 전달 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215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각각 카카오톡 상담하기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&lt;&gt;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알림톡 친구추가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맵값 함께 전달 부탁드립니다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카카오톡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.jpg)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935241"/>
                  </a:ext>
                </a:extLst>
              </a:tr>
            </a:tbl>
          </a:graphicData>
        </a:graphic>
      </p:graphicFrame>
      <p:pic>
        <p:nvPicPr>
          <p:cNvPr id="113" name="Picture 2" descr="오른쪽 스카이 배너">
            <a:extLst>
              <a:ext uri="{FF2B5EF4-FFF2-40B4-BE49-F238E27FC236}">
                <a16:creationId xmlns:a16="http://schemas.microsoft.com/office/drawing/2014/main" id="{B998E6E5-F1CD-4FD3-AC2F-F0E91F07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1" y="2774381"/>
            <a:ext cx="1000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A03ED827-59C8-4B1E-BDEE-3F5E59364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27" y="1953081"/>
            <a:ext cx="2318775" cy="1393200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031E6FEE-7C2D-46FE-96B2-693ADC554BF8}"/>
              </a:ext>
            </a:extLst>
          </p:cNvPr>
          <p:cNvSpPr/>
          <p:nvPr/>
        </p:nvSpPr>
        <p:spPr bwMode="auto">
          <a:xfrm>
            <a:off x="2533003" y="2202482"/>
            <a:ext cx="182647" cy="182647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latin typeface="+mn-ea"/>
                <a:ea typeface="+mn-ea"/>
              </a:rPr>
              <a:t>1</a:t>
            </a:r>
            <a:endParaRPr kumimoji="0" lang="ko-KR" altLang="en-US" sz="800" b="1" kern="0" dirty="0">
              <a:latin typeface="+mn-ea"/>
              <a:ea typeface="+mn-ea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52D8F334-DF14-46C0-A3C6-D38AFA9BAF4C}"/>
              </a:ext>
            </a:extLst>
          </p:cNvPr>
          <p:cNvSpPr/>
          <p:nvPr/>
        </p:nvSpPr>
        <p:spPr bwMode="auto">
          <a:xfrm>
            <a:off x="2533003" y="2774381"/>
            <a:ext cx="182647" cy="182647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latin typeface="+mn-ea"/>
                <a:ea typeface="+mn-ea"/>
              </a:rPr>
              <a:t>2</a:t>
            </a:r>
            <a:endParaRPr kumimoji="0" lang="ko-KR" altLang="en-US" sz="800" b="1" kern="0" dirty="0">
              <a:latin typeface="+mn-ea"/>
              <a:ea typeface="+mn-ea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C7933C1A-B760-4C6C-BED1-5F2F14596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701" y="3639600"/>
            <a:ext cx="1112400" cy="138091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E591AADE-E937-4235-852C-796F90A7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641" y="3593959"/>
            <a:ext cx="1247160" cy="15120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8A8540E5-AB2A-4D4B-9FB0-5FDAC43A5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0992" y="1961272"/>
            <a:ext cx="11808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74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2227" y="578706"/>
            <a:ext cx="277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00472" y="188640"/>
            <a:ext cx="351284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2-1   |   </a:t>
            </a:r>
            <a:r>
              <a:rPr lang="ko-KR" altLang="en-US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화면설계서            </a:t>
            </a:r>
            <a:endParaRPr lang="en-US" altLang="ko-KR" sz="14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0" y="3933056"/>
            <a:ext cx="9906000" cy="576064"/>
          </a:xfrm>
          <a:prstGeom prst="rect">
            <a:avLst/>
          </a:prstGeom>
          <a:solidFill>
            <a:srgbClr val="C00000"/>
          </a:solidFill>
          <a:ln w="76200" algn="ctr">
            <a:solidFill>
              <a:srgbClr val="C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136933"/>
            <a:ext cx="9906000" cy="332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01.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02.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03.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04.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05.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배너안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06. SKY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 관리자 수정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712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2E20991-85A0-498F-B0F0-D8E269BC1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99"/>
          <a:stretch/>
        </p:blipFill>
        <p:spPr>
          <a:xfrm>
            <a:off x="210889" y="908720"/>
            <a:ext cx="7046367" cy="24482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05456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SKY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배너안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SKY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배너 관리자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402664"/>
              </p:ext>
            </p:extLst>
          </p:nvPr>
        </p:nvGraphicFramePr>
        <p:xfrm>
          <a:off x="7401272" y="548680"/>
          <a:ext cx="2448273" cy="112776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SKY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 관리자 내 기능추가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맵값 작동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하도록 수정 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입력칸은 있지만 작동하지 않는 것으로 확인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다른 배너구좌와 마찬가지로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링크 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 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기능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부탁드립니다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맵값 여러 개 나누어 등록 가능하도록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215395"/>
                  </a:ext>
                </a:extLst>
              </a:tr>
            </a:tbl>
          </a:graphicData>
        </a:graphic>
      </p:graphicFrame>
      <p:sp>
        <p:nvSpPr>
          <p:cNvPr id="103" name="타원 102">
            <a:extLst>
              <a:ext uri="{FF2B5EF4-FFF2-40B4-BE49-F238E27FC236}">
                <a16:creationId xmlns:a16="http://schemas.microsoft.com/office/drawing/2014/main" id="{F465ED53-89E2-4FB2-8646-9DD1B5BBECC2}"/>
              </a:ext>
            </a:extLst>
          </p:cNvPr>
          <p:cNvSpPr/>
          <p:nvPr/>
        </p:nvSpPr>
        <p:spPr bwMode="auto">
          <a:xfrm>
            <a:off x="5241032" y="2636912"/>
            <a:ext cx="182647" cy="182647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latin typeface="+mn-ea"/>
                <a:ea typeface="+mn-ea"/>
              </a:rPr>
              <a:t>1</a:t>
            </a:r>
            <a:endParaRPr kumimoji="0" lang="ko-KR" altLang="en-US" sz="800" b="1" kern="0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DFD162-F6CE-4AF9-90B7-181C0143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46" y="4351604"/>
            <a:ext cx="6957911" cy="8640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82976B-579D-4903-8CBB-4D90795C75B8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관리자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사이트관리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통합 배너 관리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SKY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배너관리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4570012-D90C-4C23-9339-505DE23E42AC}"/>
              </a:ext>
            </a:extLst>
          </p:cNvPr>
          <p:cNvSpPr/>
          <p:nvPr/>
        </p:nvSpPr>
        <p:spPr bwMode="auto">
          <a:xfrm>
            <a:off x="4016896" y="2996952"/>
            <a:ext cx="182647" cy="182647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latin typeface="+mn-ea"/>
                <a:ea typeface="+mn-ea"/>
              </a:rPr>
              <a:t>2</a:t>
            </a:r>
            <a:endParaRPr kumimoji="0" lang="ko-KR" altLang="en-US" sz="800" b="1" kern="0" dirty="0">
              <a:latin typeface="+mn-ea"/>
              <a:ea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FDD30B-832C-42AD-8F36-F4E71DF99644}"/>
              </a:ext>
            </a:extLst>
          </p:cNvPr>
          <p:cNvSpPr/>
          <p:nvPr/>
        </p:nvSpPr>
        <p:spPr bwMode="auto">
          <a:xfrm>
            <a:off x="4016895" y="5018344"/>
            <a:ext cx="182647" cy="182647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latin typeface="+mn-ea"/>
                <a:ea typeface="+mn-ea"/>
              </a:rPr>
              <a:t>2</a:t>
            </a:r>
            <a:endParaRPr kumimoji="0" lang="ko-KR" altLang="en-US" sz="800" b="1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735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0" y="4293096"/>
            <a:ext cx="9906000" cy="20882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20551" y="1785590"/>
            <a:ext cx="277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48544" y="1785590"/>
            <a:ext cx="345638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36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01_</a:t>
            </a:r>
            <a:r>
              <a:rPr lang="ko-KR" altLang="en-US" sz="36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개요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544" y="1516288"/>
            <a:ext cx="4953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DIGITAL DAESUNG – </a:t>
            </a:r>
            <a:r>
              <a:rPr lang="ko-KR" altLang="en-US" sz="9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메인 타이틀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93160" y="4293097"/>
            <a:ext cx="3512840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1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1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1-1   </a:t>
            </a:r>
            <a:r>
              <a:rPr lang="en-US" altLang="ko-KR" sz="11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|   </a:t>
            </a:r>
            <a:r>
              <a:rPr lang="ko-KR" altLang="en-US" sz="11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개요</a:t>
            </a:r>
            <a:endParaRPr lang="en-US" altLang="ko-KR" sz="11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66654" y="337484"/>
            <a:ext cx="3656012" cy="3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021" tIns="53511" rIns="107021" bIns="53511">
            <a:spAutoFit/>
          </a:bodyPr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77838" indent="-20638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57263" indent="-42863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35100" indent="-635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14525" indent="-857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6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01_</a:t>
            </a:r>
            <a:r>
              <a:rPr lang="ko-KR" altLang="en-US" sz="16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개요</a:t>
            </a:r>
            <a:endParaRPr kumimoji="0" lang="ko-KR" altLang="en-US" sz="1600" b="1" dirty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315376"/>
              </p:ext>
            </p:extLst>
          </p:nvPr>
        </p:nvGraphicFramePr>
        <p:xfrm>
          <a:off x="289848" y="872857"/>
          <a:ext cx="8949432" cy="5226190"/>
        </p:xfrm>
        <a:graphic>
          <a:graphicData uri="http://schemas.openxmlformats.org/drawingml/2006/table">
            <a:tbl>
              <a:tblPr firstRow="1" bandRow="1"/>
              <a:tblGrid>
                <a:gridCol w="1970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9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2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 사이트</a:t>
                      </a:r>
                    </a:p>
                  </a:txBody>
                  <a:tcPr marL="50700" marR="50700" marT="46800" marB="4680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8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마이맥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80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Page </a:t>
                      </a:r>
                      <a:r>
                        <a:rPr kumimoji="1" lang="ko-KR" altLang="en-US" sz="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로케이션</a:t>
                      </a:r>
                      <a:endParaRPr kumimoji="1" lang="en-US" altLang="ko-KR" sz="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0700" marR="50700" marT="46800" marB="4680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마이맥 </a:t>
                      </a:r>
                      <a:r>
                        <a:rPr kumimoji="1" lang="en-US" altLang="ko-KR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 </a:t>
                      </a:r>
                      <a:r>
                        <a:rPr kumimoji="1" lang="ko-KR" altLang="en-US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마이페이지 </a:t>
                      </a:r>
                      <a:r>
                        <a:rPr kumimoji="1" lang="en-US" altLang="ko-KR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고객센터 외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Page </a:t>
                      </a:r>
                      <a:r>
                        <a:rPr kumimoji="1" lang="ko-KR" altLang="en-US" sz="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사이즈</a:t>
                      </a:r>
                      <a:r>
                        <a:rPr kumimoji="1" lang="en-US" altLang="ko-KR" sz="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1" lang="ko-KR" altLang="en-US" sz="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0700" marR="50700" marT="46800" marB="4680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full*N 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3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 </a:t>
                      </a:r>
                      <a:r>
                        <a:rPr kumimoji="1" lang="en-US" altLang="ko-KR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Check Point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오픈 예정일 </a:t>
                      </a: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2022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21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en-US" altLang="ko-KR" sz="8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8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▶</a:t>
                      </a:r>
                      <a:r>
                        <a:rPr lang="en-US" altLang="ko-KR" sz="800" b="1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개발 주요이슈</a:t>
                      </a:r>
                      <a:endParaRPr lang="en-US" altLang="ko-KR" sz="800" b="1" baseline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최초 배너 클릭 시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팝업 형태로 노출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SKY</a:t>
                      </a:r>
                      <a:r>
                        <a:rPr kumimoji="0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배너 관리자 수정 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필요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└ 맵값 영역 기능 및 링크 추가 기능</a:t>
                      </a: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9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Design Check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0700" marR="50700" marT="46800" marB="46800" anchor="ctr" horzOverflow="overflow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깔끔하게 부탁드립니다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함께 전달드리는 이미지 페이지 사이즈에 맞게 잘라서 사용 부탁드립니다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20551" y="1785590"/>
            <a:ext cx="277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48544" y="1785590"/>
            <a:ext cx="3818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36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02_</a:t>
            </a:r>
            <a:r>
              <a:rPr lang="ko-KR" altLang="en-US" sz="36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화면설계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1544" y="1516288"/>
            <a:ext cx="4953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DIGITAL DAESUNG – </a:t>
            </a:r>
            <a:r>
              <a:rPr lang="ko-KR" altLang="en-US" sz="9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메인 타이틀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4293096"/>
            <a:ext cx="9906000" cy="20882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93160" y="4293097"/>
            <a:ext cx="351284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1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1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2-1   |   </a:t>
            </a:r>
            <a:r>
              <a:rPr lang="ko-KR" altLang="en-US" sz="11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화면설계서</a:t>
            </a:r>
            <a:endParaRPr lang="en-US" altLang="ko-KR" sz="11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fontAlgn="base"/>
            <a:r>
              <a:rPr lang="en-US" altLang="ko-KR" sz="9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             </a:t>
            </a:r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- 01. 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 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신청</a:t>
            </a:r>
          </a:p>
          <a:p>
            <a:pPr fontAlgn="base"/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             - 02. 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 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신청</a:t>
            </a:r>
          </a:p>
          <a:p>
            <a:pPr fontAlgn="base"/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             - 03. 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 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신청</a:t>
            </a:r>
          </a:p>
          <a:p>
            <a:pPr fontAlgn="base"/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             - 04. 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 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신청</a:t>
            </a:r>
          </a:p>
          <a:p>
            <a:pPr fontAlgn="base"/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             - 05. 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배너안</a:t>
            </a:r>
          </a:p>
          <a:p>
            <a:pPr fontAlgn="base"/>
            <a:r>
              <a:rPr lang="en-US" altLang="ko-KR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             - 06. SKY</a:t>
            </a:r>
            <a:r>
              <a:rPr lang="ko-KR" altLang="en-US" sz="9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 관리자 수정</a:t>
            </a:r>
            <a:endParaRPr lang="en-US" altLang="ko-KR" sz="10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2227" y="578706"/>
            <a:ext cx="277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00472" y="188640"/>
            <a:ext cx="351284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2-1   |   </a:t>
            </a:r>
            <a:r>
              <a:rPr lang="ko-KR" altLang="en-US" sz="1200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화면설계서            </a:t>
            </a:r>
            <a:endParaRPr lang="en-US" altLang="ko-KR" sz="14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0" y="1196821"/>
            <a:ext cx="9906000" cy="576064"/>
          </a:xfrm>
          <a:prstGeom prst="rect">
            <a:avLst/>
          </a:prstGeom>
          <a:solidFill>
            <a:srgbClr val="C00000"/>
          </a:solidFill>
          <a:ln w="76200" algn="ctr">
            <a:solidFill>
              <a:srgbClr val="C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352428-B5A2-49D5-BE4E-F8FA772F4710}"/>
              </a:ext>
            </a:extLst>
          </p:cNvPr>
          <p:cNvSpPr/>
          <p:nvPr/>
        </p:nvSpPr>
        <p:spPr>
          <a:xfrm>
            <a:off x="0" y="1136933"/>
            <a:ext cx="9906000" cy="332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01.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02.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03.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마이페이지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04.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교재패스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(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상품페이지</a:t>
            </a: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)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 신청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05. 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배너안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  <a:p>
            <a:pPr algn="ctr" fontAlgn="base">
              <a:lnSpc>
                <a:spcPct val="200000"/>
              </a:lnSpc>
            </a:pPr>
            <a:r>
              <a:rPr lang="en-US" altLang="ko-KR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06. SKY</a:t>
            </a:r>
            <a:r>
              <a:rPr lang="ko-KR" altLang="en-US" b="1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Shonar Bangla" panose="020B0502040204020203" pitchFamily="34" charset="0"/>
              </a:rPr>
              <a:t>배너 관리자 수정</a:t>
            </a:r>
            <a:endParaRPr lang="en-US" altLang="ko-KR" b="1" ker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Shonar Bangla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3776FC-5D12-4EBD-9CB2-C8E3E9566CF4}"/>
              </a:ext>
            </a:extLst>
          </p:cNvPr>
          <p:cNvSpPr/>
          <p:nvPr/>
        </p:nvSpPr>
        <p:spPr bwMode="auto">
          <a:xfrm>
            <a:off x="582841" y="548680"/>
            <a:ext cx="6355526" cy="712879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62943"/>
              </p:ext>
            </p:extLst>
          </p:nvPr>
        </p:nvGraphicFramePr>
        <p:xfrm>
          <a:off x="7401271" y="542465"/>
          <a:ext cx="2448273" cy="13716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[1.jpg / 1_1.jpg]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신청하기</a:t>
                      </a:r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페이지로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 이동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(1-1)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신청하기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&gt; </a:t>
                      </a: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 강좌 신청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페이지로 이동</a:t>
                      </a:r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688073-C4B1-42D0-A71A-1E452BB2EC6D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0066F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F88D2D-5269-4AA2-9A69-91EDDB9914A0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FBE88-7FA0-4020-AB72-A60F7A8698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8E087F-5E78-468B-8A76-8C1DF438DF09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2CEFE8-BCA8-460E-B254-0BBC1DECD35C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B0EF2-5AC9-4B7F-84A5-5BE253C36998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E8C253-F746-4D70-898D-2349A3BE86F4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7F16B-2B67-4591-A7C9-36156D996FEB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91681A-8A23-48DA-BD14-BD3F742A8587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65C180-3304-4491-B163-613F06F34B90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900" b="1" u="sng" kern="0">
                <a:latin typeface="+mn-ea"/>
              </a:rPr>
              <a:t>마이페이지 강좌 신청</a:t>
            </a:r>
            <a:endParaRPr kumimoji="0" lang="ko-KR" altLang="en-US" sz="900" b="1" u="sng" kern="0" dirty="0">
              <a:latin typeface="+mn-ea"/>
              <a:ea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BA9905-E220-44F7-BC4D-802B1CFBCC51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상품페이지 강좌 신청</a:t>
            </a:r>
            <a:endParaRPr kumimoji="0"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45B9E-4F3A-479E-8501-9D8CC5A427D4}"/>
              </a:ext>
            </a:extLst>
          </p:cNvPr>
          <p:cNvSpPr/>
          <p:nvPr/>
        </p:nvSpPr>
        <p:spPr bwMode="auto">
          <a:xfrm>
            <a:off x="804401" y="2821022"/>
            <a:ext cx="5904655" cy="4410002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B10DF-DF08-4DBC-B151-54135097F7A7}"/>
              </a:ext>
            </a:extLst>
          </p:cNvPr>
          <p:cNvSpPr txBox="1"/>
          <p:nvPr/>
        </p:nvSpPr>
        <p:spPr>
          <a:xfrm>
            <a:off x="797082" y="2039584"/>
            <a:ext cx="5904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STEP.01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altLang="ko-KR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PASS/PAC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수강회원 강좌 신청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버튼</a:t>
            </a:r>
            <a:endParaRPr lang="en-US" altLang="ko-KR" sz="10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또는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수강중인 강좌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&gt; PASS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강좌 신청하기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버튼을 클릭해주세요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DD84FA3-64A6-421F-81A8-5D8AA557CE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713" b="335"/>
          <a:stretch/>
        </p:blipFill>
        <p:spPr>
          <a:xfrm>
            <a:off x="925968" y="4460749"/>
            <a:ext cx="5746006" cy="2689797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FF0ADDED-6AD0-41FC-94AD-A8070E5041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68" t="14517" r="35528" b="73351"/>
          <a:stretch/>
        </p:blipFill>
        <p:spPr>
          <a:xfrm>
            <a:off x="891042" y="2891095"/>
            <a:ext cx="5746006" cy="138405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A911C2-CA53-4F95-AF69-47F62569C9E0}"/>
              </a:ext>
            </a:extLst>
          </p:cNvPr>
          <p:cNvSpPr/>
          <p:nvPr/>
        </p:nvSpPr>
        <p:spPr bwMode="auto">
          <a:xfrm>
            <a:off x="1006838" y="3403102"/>
            <a:ext cx="1260000" cy="432048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6" name="말풍선: 사각형 35">
            <a:extLst>
              <a:ext uri="{FF2B5EF4-FFF2-40B4-BE49-F238E27FC236}">
                <a16:creationId xmlns:a16="http://schemas.microsoft.com/office/drawing/2014/main" id="{B92DBB7E-F814-4287-BAA9-CC19838ED23F}"/>
              </a:ext>
            </a:extLst>
          </p:cNvPr>
          <p:cNvSpPr/>
          <p:nvPr/>
        </p:nvSpPr>
        <p:spPr bwMode="auto">
          <a:xfrm>
            <a:off x="2432720" y="3402726"/>
            <a:ext cx="1287204" cy="468000"/>
          </a:xfrm>
          <a:prstGeom prst="wedgeRectCallout">
            <a:avLst>
              <a:gd name="adj1" fmla="val -59147"/>
              <a:gd name="adj2" fmla="val -21896"/>
            </a:avLst>
          </a:prstGeom>
          <a:solidFill>
            <a:schemeClr val="tx1">
              <a:lumMod val="75000"/>
              <a:lumOff val="25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FFFF00"/>
                </a:solidFill>
                <a:latin typeface="+mn-ea"/>
                <a:ea typeface="+mn-ea"/>
              </a:rPr>
              <a:t>   01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900" b="1" kern="0">
                <a:solidFill>
                  <a:srgbClr val="00FFFF"/>
                </a:solidFill>
                <a:latin typeface="+mn-ea"/>
              </a:rPr>
              <a:t> </a:t>
            </a:r>
            <a:endParaRPr kumimoji="0" lang="ko-KR" altLang="en-US" sz="900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FA685B-0863-4F2A-A2E2-BF5CB7955F5B}"/>
              </a:ext>
            </a:extLst>
          </p:cNvPr>
          <p:cNvSpPr txBox="1"/>
          <p:nvPr/>
        </p:nvSpPr>
        <p:spPr>
          <a:xfrm>
            <a:off x="2622873" y="3461151"/>
            <a:ext cx="182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rPr>
              <a:t>PASS/PAC </a:t>
            </a:r>
            <a:r>
              <a:rPr kumimoji="0" lang="ko-KR" altLang="en-US" sz="800" b="1" kern="0">
                <a:solidFill>
                  <a:schemeClr val="bg1"/>
                </a:solidFill>
                <a:latin typeface="+mn-ea"/>
                <a:ea typeface="+mn-ea"/>
              </a:rPr>
              <a:t>수강회원</a:t>
            </a:r>
            <a:endParaRPr kumimoji="0" lang="en-US" altLang="ko-KR" sz="800" b="1" kern="0">
              <a:solidFill>
                <a:schemeClr val="bg1"/>
              </a:solidFill>
              <a:latin typeface="+mn-ea"/>
              <a:ea typeface="+mn-ea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b="1" kern="0">
                <a:solidFill>
                  <a:schemeClr val="bg1"/>
                </a:solidFill>
                <a:latin typeface="+mn-ea"/>
                <a:ea typeface="+mn-ea"/>
              </a:rPr>
              <a:t>강좌 신청 </a:t>
            </a:r>
            <a:r>
              <a:rPr kumimoji="0" lang="ko-KR" altLang="en-US" sz="800" kern="0">
                <a:solidFill>
                  <a:schemeClr val="bg1"/>
                </a:solidFill>
                <a:latin typeface="+mn-ea"/>
                <a:ea typeface="+mn-ea"/>
              </a:rPr>
              <a:t>버튼 클릭</a:t>
            </a:r>
            <a:endParaRPr kumimoji="0" lang="ko-KR" altLang="en-US" sz="800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50B3E3-FD13-49AA-AE54-636F041FB76F}"/>
              </a:ext>
            </a:extLst>
          </p:cNvPr>
          <p:cNvSpPr/>
          <p:nvPr/>
        </p:nvSpPr>
        <p:spPr bwMode="auto">
          <a:xfrm>
            <a:off x="4239025" y="6741288"/>
            <a:ext cx="525815" cy="218958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0E55E97A-885C-41B0-A80C-A33A83ECFDEA}"/>
              </a:ext>
            </a:extLst>
          </p:cNvPr>
          <p:cNvSpPr/>
          <p:nvPr/>
        </p:nvSpPr>
        <p:spPr bwMode="auto">
          <a:xfrm>
            <a:off x="4088904" y="6324698"/>
            <a:ext cx="1416422" cy="299437"/>
          </a:xfrm>
          <a:prstGeom prst="wedgeRectCallout">
            <a:avLst>
              <a:gd name="adj1" fmla="val -20816"/>
              <a:gd name="adj2" fmla="val 67260"/>
            </a:avLst>
          </a:prstGeom>
          <a:solidFill>
            <a:schemeClr val="tx1">
              <a:lumMod val="75000"/>
              <a:lumOff val="25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900" b="1" kern="0">
              <a:solidFill>
                <a:srgbClr val="FFFF00"/>
              </a:solidFill>
              <a:latin typeface="+mn-ea"/>
              <a:ea typeface="+mn-ea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900" b="1" kern="0">
                <a:solidFill>
                  <a:srgbClr val="FFFF00"/>
                </a:solidFill>
                <a:latin typeface="+mn-ea"/>
              </a:rPr>
              <a:t>   </a:t>
            </a:r>
            <a:r>
              <a:rPr kumimoji="0" lang="en-US" altLang="ko-KR" sz="900" b="1" kern="0">
                <a:solidFill>
                  <a:srgbClr val="FFFF00"/>
                </a:solidFill>
                <a:latin typeface="+mn-ea"/>
                <a:ea typeface="+mn-ea"/>
              </a:rPr>
              <a:t>01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900" b="1" kern="0">
                <a:solidFill>
                  <a:srgbClr val="00FFFF"/>
                </a:solidFill>
                <a:latin typeface="+mn-ea"/>
              </a:rPr>
              <a:t> </a:t>
            </a:r>
            <a:endParaRPr kumimoji="0" lang="ko-KR" altLang="en-US" sz="900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4AD715-D386-44C8-A0B4-49B5B479D6B1}"/>
              </a:ext>
            </a:extLst>
          </p:cNvPr>
          <p:cNvSpPr txBox="1"/>
          <p:nvPr/>
        </p:nvSpPr>
        <p:spPr>
          <a:xfrm>
            <a:off x="4306688" y="6371749"/>
            <a:ext cx="182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b="1" kern="0">
                <a:solidFill>
                  <a:schemeClr val="bg1"/>
                </a:solidFill>
                <a:latin typeface="+mn-ea"/>
                <a:ea typeface="+mn-ea"/>
              </a:rPr>
              <a:t>강좌 신청하기</a:t>
            </a:r>
            <a:r>
              <a:rPr lang="en-US" altLang="ko-KR" sz="800" b="1" kern="0">
                <a:solidFill>
                  <a:schemeClr val="bg1"/>
                </a:solidFill>
                <a:latin typeface="+mn-ea"/>
              </a:rPr>
              <a:t> </a:t>
            </a:r>
            <a:r>
              <a:rPr kumimoji="0" lang="ko-KR" altLang="en-US" sz="800" kern="0">
                <a:solidFill>
                  <a:schemeClr val="bg1"/>
                </a:solidFill>
                <a:latin typeface="+mn-ea"/>
                <a:ea typeface="+mn-ea"/>
              </a:rPr>
              <a:t>버튼 클릭</a:t>
            </a:r>
            <a:endParaRPr kumimoji="0" lang="ko-KR" altLang="en-US" sz="800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56B6D0-DA79-44AA-AA3A-10F4B94642C4}"/>
              </a:ext>
            </a:extLst>
          </p:cNvPr>
          <p:cNvSpPr/>
          <p:nvPr/>
        </p:nvSpPr>
        <p:spPr bwMode="auto">
          <a:xfrm>
            <a:off x="797082" y="4388821"/>
            <a:ext cx="5904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pic>
        <p:nvPicPr>
          <p:cNvPr id="35" name="Picture 2" descr="팝업닫기">
            <a:extLst>
              <a:ext uri="{FF2B5EF4-FFF2-40B4-BE49-F238E27FC236}">
                <a16:creationId xmlns:a16="http://schemas.microsoft.com/office/drawing/2014/main" id="{5BA09E6B-CA77-4DE0-8ADB-868765B9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96F0C44-1120-436A-AA9E-E11A47841B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424" t="10008" b="23822"/>
          <a:stretch/>
        </p:blipFill>
        <p:spPr>
          <a:xfrm>
            <a:off x="6840000" y="576000"/>
            <a:ext cx="81540" cy="221473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65CA92E-20D1-43F1-A392-F6DF4614BF25}"/>
              </a:ext>
            </a:extLst>
          </p:cNvPr>
          <p:cNvSpPr/>
          <p:nvPr/>
        </p:nvSpPr>
        <p:spPr bwMode="auto">
          <a:xfrm>
            <a:off x="1506260" y="1302148"/>
            <a:ext cx="216024" cy="21602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ysClr val="windowText" lastClr="000000"/>
                </a:solidFill>
                <a:latin typeface="+mn-ea"/>
                <a:ea typeface="+mn-ea"/>
              </a:rPr>
              <a:t>1</a:t>
            </a: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724F07F-723D-484E-8AA4-1809D58FF6E7}"/>
              </a:ext>
            </a:extLst>
          </p:cNvPr>
          <p:cNvSpPr/>
          <p:nvPr/>
        </p:nvSpPr>
        <p:spPr bwMode="auto">
          <a:xfrm>
            <a:off x="744222" y="1687463"/>
            <a:ext cx="216024" cy="216024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A6BBDAF-B6C1-4809-82BB-366F23D1BB9C}"/>
              </a:ext>
            </a:extLst>
          </p:cNvPr>
          <p:cNvSpPr/>
          <p:nvPr/>
        </p:nvSpPr>
        <p:spPr bwMode="auto">
          <a:xfrm>
            <a:off x="716258" y="1687463"/>
            <a:ext cx="271953" cy="216024"/>
          </a:xfrm>
          <a:prstGeom prst="ellipse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ysClr val="windowText" lastClr="000000"/>
                </a:solidFill>
                <a:latin typeface="+mn-ea"/>
                <a:ea typeface="+mn-ea"/>
              </a:rPr>
              <a:t>1-1</a:t>
            </a: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121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3776FC-5D12-4EBD-9CB2-C8E3E9566CF4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38154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[2.jpg]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688073-C4B1-42D0-A71A-1E452BB2EC6D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0066F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F88D2D-5269-4AA2-9A69-91EDDB9914A0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FBE88-7FA0-4020-AB72-A60F7A8698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8E087F-5E78-468B-8A76-8C1DF438DF09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2CEFE8-BCA8-460E-B254-0BBC1DECD35C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B0EF2-5AC9-4B7F-84A5-5BE253C36998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E8C253-F746-4D70-898D-2349A3BE86F4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7F16B-2B67-4591-A7C9-36156D996FEB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8BBE58-2F47-4025-9D15-388984DF0B7D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A4DC946-BE9A-4788-AD45-77829C3A4E37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900" b="1" u="sng" kern="0">
                <a:latin typeface="+mn-ea"/>
              </a:rPr>
              <a:t>마이페이지 강좌 신청</a:t>
            </a:r>
            <a:endParaRPr kumimoji="0" lang="ko-KR" altLang="en-US" sz="900" b="1" u="sng" kern="0" dirty="0">
              <a:latin typeface="+mn-ea"/>
              <a:ea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AD60D39-CABA-4D4B-9C85-921CED604807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상품페이지 강좌 신청</a:t>
            </a:r>
            <a:endParaRPr kumimoji="0"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4F6BDB-D47A-46FE-8B11-7002D6C4991C}"/>
              </a:ext>
            </a:extLst>
          </p:cNvPr>
          <p:cNvSpPr txBox="1"/>
          <p:nvPr/>
        </p:nvSpPr>
        <p:spPr>
          <a:xfrm>
            <a:off x="795600" y="2039584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STEP.02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강좌 신청하기에서 원하는 영역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선생님 선택 후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강좌를 구매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해주세요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CC5AAB-7F62-467F-8D3B-8D8F1FE2193D}"/>
              </a:ext>
            </a:extLst>
          </p:cNvPr>
          <p:cNvSpPr/>
          <p:nvPr/>
        </p:nvSpPr>
        <p:spPr bwMode="auto">
          <a:xfrm>
            <a:off x="809408" y="2630173"/>
            <a:ext cx="5904655" cy="38483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B9B00F2-FE9C-45A7-9648-858628A177FB}"/>
              </a:ext>
            </a:extLst>
          </p:cNvPr>
          <p:cNvSpPr txBox="1"/>
          <p:nvPr/>
        </p:nvSpPr>
        <p:spPr>
          <a:xfrm>
            <a:off x="1845381" y="4316521"/>
            <a:ext cx="182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rPr>
              <a:t>PASS/PAC </a:t>
            </a:r>
            <a:r>
              <a:rPr kumimoji="0" lang="ko-KR" altLang="en-US" sz="800" b="1" kern="0">
                <a:solidFill>
                  <a:schemeClr val="bg1"/>
                </a:solidFill>
                <a:latin typeface="+mn-ea"/>
                <a:ea typeface="+mn-ea"/>
              </a:rPr>
              <a:t>수강회원</a:t>
            </a:r>
            <a:endParaRPr kumimoji="0" lang="en-US" altLang="ko-KR" sz="800" b="1" kern="0">
              <a:solidFill>
                <a:schemeClr val="bg1"/>
              </a:solidFill>
              <a:latin typeface="+mn-ea"/>
              <a:ea typeface="+mn-ea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b="1" kern="0">
                <a:solidFill>
                  <a:schemeClr val="bg1"/>
                </a:solidFill>
                <a:latin typeface="+mn-ea"/>
                <a:ea typeface="+mn-ea"/>
              </a:rPr>
              <a:t>강좌 신청 </a:t>
            </a:r>
            <a:r>
              <a:rPr kumimoji="0" lang="ko-KR" altLang="en-US" sz="800" kern="0">
                <a:solidFill>
                  <a:schemeClr val="bg1"/>
                </a:solidFill>
                <a:latin typeface="+mn-ea"/>
                <a:ea typeface="+mn-ea"/>
              </a:rPr>
              <a:t>버튼 클릭</a:t>
            </a:r>
            <a:endParaRPr kumimoji="0" lang="ko-KR" altLang="en-US" sz="800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C90011F6-490E-4AF3-A6B4-426612BE5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08" t="12378" r="20820" b="58133"/>
          <a:stretch/>
        </p:blipFill>
        <p:spPr>
          <a:xfrm>
            <a:off x="914807" y="2723259"/>
            <a:ext cx="5650071" cy="3658069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A2EF12-C6AF-4A95-B291-0E3E681D4D91}"/>
              </a:ext>
            </a:extLst>
          </p:cNvPr>
          <p:cNvSpPr/>
          <p:nvPr/>
        </p:nvSpPr>
        <p:spPr bwMode="auto">
          <a:xfrm>
            <a:off x="4770322" y="2812719"/>
            <a:ext cx="1722549" cy="273841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29A7BE3-5E0D-435F-A547-4EDBF8782010}"/>
              </a:ext>
            </a:extLst>
          </p:cNvPr>
          <p:cNvGrpSpPr/>
          <p:nvPr/>
        </p:nvGrpSpPr>
        <p:grpSpPr>
          <a:xfrm>
            <a:off x="3276605" y="2708553"/>
            <a:ext cx="2018211" cy="468000"/>
            <a:chOff x="7554228" y="4136698"/>
            <a:chExt cx="2018211" cy="468000"/>
          </a:xfrm>
        </p:grpSpPr>
        <p:sp>
          <p:nvSpPr>
            <p:cNvPr id="110" name="말풍선: 사각형 109">
              <a:extLst>
                <a:ext uri="{FF2B5EF4-FFF2-40B4-BE49-F238E27FC236}">
                  <a16:creationId xmlns:a16="http://schemas.microsoft.com/office/drawing/2014/main" id="{6A1AC04D-346A-4E41-AD46-48ADF3BA8D3C}"/>
                </a:ext>
              </a:extLst>
            </p:cNvPr>
            <p:cNvSpPr/>
            <p:nvPr/>
          </p:nvSpPr>
          <p:spPr bwMode="auto">
            <a:xfrm>
              <a:off x="7554228" y="4136698"/>
              <a:ext cx="1287204" cy="468000"/>
            </a:xfrm>
            <a:prstGeom prst="wedgeRectCallout">
              <a:avLst>
                <a:gd name="adj1" fmla="val 60567"/>
                <a:gd name="adj2" fmla="val -21896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B33EE00-376C-4B34-A128-5914934D6FAF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이용할 </a:t>
              </a: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PASS/PAC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상품 선택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9A28A2C-56B8-4426-BAC8-A46257C00D42}"/>
              </a:ext>
            </a:extLst>
          </p:cNvPr>
          <p:cNvGrpSpPr/>
          <p:nvPr/>
        </p:nvGrpSpPr>
        <p:grpSpPr>
          <a:xfrm>
            <a:off x="3391398" y="5356362"/>
            <a:ext cx="2018211" cy="468000"/>
            <a:chOff x="7554228" y="4136698"/>
            <a:chExt cx="2018211" cy="468000"/>
          </a:xfrm>
        </p:grpSpPr>
        <p:sp>
          <p:nvSpPr>
            <p:cNvPr id="108" name="말풍선: 사각형 107">
              <a:extLst>
                <a:ext uri="{FF2B5EF4-FFF2-40B4-BE49-F238E27FC236}">
                  <a16:creationId xmlns:a16="http://schemas.microsoft.com/office/drawing/2014/main" id="{17CED715-4277-4511-81DD-7E70786778FF}"/>
                </a:ext>
              </a:extLst>
            </p:cNvPr>
            <p:cNvSpPr/>
            <p:nvPr/>
          </p:nvSpPr>
          <p:spPr bwMode="auto">
            <a:xfrm>
              <a:off x="7554228" y="4136698"/>
              <a:ext cx="1608492" cy="468000"/>
            </a:xfrm>
            <a:prstGeom prst="wedgeRectCallout">
              <a:avLst>
                <a:gd name="adj1" fmla="val 57754"/>
                <a:gd name="adj2" fmla="val -21387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03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C52BAFB-2F1D-405B-867F-9B4E19FCE27A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원하는 강좌 및 교재</a:t>
              </a:r>
              <a:r>
                <a:rPr lang="en-US" altLang="ko-KR" sz="800" b="1" ker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선택 후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, 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장바구니 혹은 즉시구매 클릭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9D9EBD8-9012-4164-99F5-6E8BB0875291}"/>
              </a:ext>
            </a:extLst>
          </p:cNvPr>
          <p:cNvSpPr/>
          <p:nvPr/>
        </p:nvSpPr>
        <p:spPr bwMode="auto">
          <a:xfrm>
            <a:off x="918295" y="3217717"/>
            <a:ext cx="5646583" cy="527286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C9BBF92-1BD8-4F4E-9B07-7E4D53FA162F}"/>
              </a:ext>
            </a:extLst>
          </p:cNvPr>
          <p:cNvGrpSpPr/>
          <p:nvPr/>
        </p:nvGrpSpPr>
        <p:grpSpPr>
          <a:xfrm>
            <a:off x="2382293" y="3890809"/>
            <a:ext cx="2018211" cy="468000"/>
            <a:chOff x="7554228" y="4136698"/>
            <a:chExt cx="2018211" cy="468000"/>
          </a:xfrm>
        </p:grpSpPr>
        <p:sp>
          <p:nvSpPr>
            <p:cNvPr id="106" name="말풍선: 사각형 105">
              <a:extLst>
                <a:ext uri="{FF2B5EF4-FFF2-40B4-BE49-F238E27FC236}">
                  <a16:creationId xmlns:a16="http://schemas.microsoft.com/office/drawing/2014/main" id="{7D085AB0-4F6D-4729-9294-D189990ED449}"/>
                </a:ext>
              </a:extLst>
            </p:cNvPr>
            <p:cNvSpPr/>
            <p:nvPr/>
          </p:nvSpPr>
          <p:spPr bwMode="auto">
            <a:xfrm>
              <a:off x="7554228" y="4136698"/>
              <a:ext cx="1287204" cy="468000"/>
            </a:xfrm>
            <a:prstGeom prst="wedgeRectCallout">
              <a:avLst>
                <a:gd name="adj1" fmla="val 21102"/>
                <a:gd name="adj2" fmla="val -7209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02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D506400-B5A5-499C-9036-924C9D18E166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수강신청 할</a:t>
              </a:r>
              <a:endParaRPr kumimoji="0" lang="en-US" altLang="ko-KR" sz="800" ker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영역 </a:t>
              </a: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- </a:t>
              </a: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선생님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클릭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5FB6BCF-1BFA-4B36-96A8-DD1298EB5B9A}"/>
              </a:ext>
            </a:extLst>
          </p:cNvPr>
          <p:cNvSpPr/>
          <p:nvPr/>
        </p:nvSpPr>
        <p:spPr bwMode="auto">
          <a:xfrm>
            <a:off x="5190019" y="5320421"/>
            <a:ext cx="1302852" cy="527286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495EFC0-53EB-4F48-A62E-C0E600720BEF}"/>
              </a:ext>
            </a:extLst>
          </p:cNvPr>
          <p:cNvSpPr/>
          <p:nvPr/>
        </p:nvSpPr>
        <p:spPr bwMode="auto">
          <a:xfrm>
            <a:off x="5084488" y="3865506"/>
            <a:ext cx="1463823" cy="241737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03DCD29-CE69-4908-923D-7735E9B949A2}"/>
              </a:ext>
            </a:extLst>
          </p:cNvPr>
          <p:cNvGrpSpPr/>
          <p:nvPr/>
        </p:nvGrpSpPr>
        <p:grpSpPr>
          <a:xfrm>
            <a:off x="4770322" y="4335895"/>
            <a:ext cx="2018211" cy="468000"/>
            <a:chOff x="7554228" y="4136698"/>
            <a:chExt cx="2018211" cy="468000"/>
          </a:xfrm>
        </p:grpSpPr>
        <p:sp>
          <p:nvSpPr>
            <p:cNvPr id="104" name="말풍선: 사각형 103">
              <a:extLst>
                <a:ext uri="{FF2B5EF4-FFF2-40B4-BE49-F238E27FC236}">
                  <a16:creationId xmlns:a16="http://schemas.microsoft.com/office/drawing/2014/main" id="{B3177A8B-2A1C-401D-A549-9265FD4FA237}"/>
                </a:ext>
              </a:extLst>
            </p:cNvPr>
            <p:cNvSpPr/>
            <p:nvPr/>
          </p:nvSpPr>
          <p:spPr bwMode="auto">
            <a:xfrm>
              <a:off x="7554228" y="4136698"/>
              <a:ext cx="1608492" cy="468000"/>
            </a:xfrm>
            <a:prstGeom prst="wedgeRectCallout">
              <a:avLst>
                <a:gd name="adj1" fmla="val 20842"/>
                <a:gd name="adj2" fmla="val -86515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TIP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C2F3C0-6119-4A23-AE4D-C0A5330848E1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b="1" kern="0">
                  <a:solidFill>
                    <a:srgbClr val="FFFF00"/>
                  </a:solidFill>
                  <a:latin typeface="+mn-ea"/>
                  <a:ea typeface="+mn-ea"/>
                </a:rPr>
                <a:t>여러 상품 선택 시</a:t>
              </a:r>
              <a:r>
                <a:rPr kumimoji="0" lang="en-US" altLang="ko-KR" sz="800" b="1" kern="0">
                  <a:solidFill>
                    <a:srgbClr val="FFFF00"/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해당</a:t>
              </a:r>
              <a:endParaRPr kumimoji="0" lang="en-US" altLang="ko-KR" sz="800" ker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장바구니 혹은 즉시구매 클릭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41" name="Picture 2" descr="팝업닫기">
            <a:extLst>
              <a:ext uri="{FF2B5EF4-FFF2-40B4-BE49-F238E27FC236}">
                <a16:creationId xmlns:a16="http://schemas.microsoft.com/office/drawing/2014/main" id="{BC355504-7019-4FEF-972B-E2016F55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6DF289-A78D-444E-AE75-D990DCB8B2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1582964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8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3776FC-5D12-4EBD-9CB2-C8E3E9566CF4}"/>
              </a:ext>
            </a:extLst>
          </p:cNvPr>
          <p:cNvSpPr/>
          <p:nvPr/>
        </p:nvSpPr>
        <p:spPr bwMode="auto">
          <a:xfrm>
            <a:off x="582841" y="548680"/>
            <a:ext cx="6355526" cy="61206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9078" y="60358"/>
            <a:ext cx="19423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이용가이드 팝업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598" y="6038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en-US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458311"/>
              </p:ext>
            </p:extLst>
          </p:nvPr>
        </p:nvGraphicFramePr>
        <p:xfrm>
          <a:off x="7401271" y="542465"/>
          <a:ext cx="2448273" cy="762000"/>
        </p:xfrm>
        <a:graphic>
          <a:graphicData uri="http://schemas.openxmlformats.org/drawingml/2006/table">
            <a:tbl>
              <a:tblPr firstRow="1" bandRow="1"/>
              <a:tblGrid>
                <a:gridCol w="28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*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올패스 폴더 </a:t>
                      </a:r>
                      <a:r>
                        <a:rPr lang="en-US" altLang="ko-KR" sz="8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 [3.jpg]</a:t>
                      </a: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1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baseline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83398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C70981-7A94-42B9-B0C0-AA4C8F4A05BE}"/>
              </a:ext>
            </a:extLst>
          </p:cNvPr>
          <p:cNvSpPr/>
          <p:nvPr/>
        </p:nvSpPr>
        <p:spPr>
          <a:xfrm>
            <a:off x="2944110" y="60358"/>
            <a:ext cx="32330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마이페이지 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강좌</a:t>
            </a: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  <a:latin typeface="+mn-ea"/>
              </a:rPr>
              <a:t>교재패스 이용가이드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FC16976-0F68-4648-98DE-A83EB6C73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6" t="13261" r="66330"/>
          <a:stretch/>
        </p:blipFill>
        <p:spPr>
          <a:xfrm>
            <a:off x="776537" y="693512"/>
            <a:ext cx="392862" cy="436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CCE40-5E2F-4A46-AF27-DA5A98FD4BFF}"/>
              </a:ext>
            </a:extLst>
          </p:cNvPr>
          <p:cNvSpPr txBox="1"/>
          <p:nvPr/>
        </p:nvSpPr>
        <p:spPr>
          <a:xfrm>
            <a:off x="1249836" y="711749"/>
            <a:ext cx="38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66CC"/>
                </a:solidFill>
              </a:rPr>
              <a:t>올패스</a:t>
            </a:r>
            <a:r>
              <a:rPr lang="en-US" altLang="ko-KR" b="1">
                <a:solidFill>
                  <a:srgbClr val="0066CC"/>
                </a:solidFill>
              </a:rPr>
              <a:t>/</a:t>
            </a:r>
            <a:r>
              <a:rPr lang="ko-KR" altLang="en-US" b="1">
                <a:solidFill>
                  <a:srgbClr val="0066CC"/>
                </a:solidFill>
              </a:rPr>
              <a:t>교재패스 </a:t>
            </a:r>
            <a:r>
              <a:rPr lang="ko-KR" altLang="en-US" b="1"/>
              <a:t>이용가이드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688073-C4B1-42D0-A71A-1E452BB2EC6D}"/>
              </a:ext>
            </a:extLst>
          </p:cNvPr>
          <p:cNvSpPr/>
          <p:nvPr/>
        </p:nvSpPr>
        <p:spPr bwMode="auto">
          <a:xfrm>
            <a:off x="791170" y="1198374"/>
            <a:ext cx="293037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 kern="0">
                <a:solidFill>
                  <a:srgbClr val="0066FF"/>
                </a:solidFill>
                <a:latin typeface="+mn-ea"/>
              </a:rPr>
              <a:t>올패스</a:t>
            </a:r>
            <a:r>
              <a:rPr kumimoji="0" lang="ko-KR" altLang="en-US" sz="1100" b="1" kern="0">
                <a:solidFill>
                  <a:srgbClr val="0066FF"/>
                </a:solidFill>
                <a:latin typeface="+mn-ea"/>
                <a:ea typeface="+mn-ea"/>
              </a:rPr>
              <a:t> 신청하기</a:t>
            </a:r>
            <a:endParaRPr kumimoji="0" lang="ko-KR" altLang="en-US" sz="1100" b="1" kern="0" dirty="0">
              <a:solidFill>
                <a:srgbClr val="0066FF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F88D2D-5269-4AA2-9A69-91EDDB9914A0}"/>
              </a:ext>
            </a:extLst>
          </p:cNvPr>
          <p:cNvSpPr/>
          <p:nvPr/>
        </p:nvSpPr>
        <p:spPr bwMode="auto">
          <a:xfrm>
            <a:off x="3753377" y="1198374"/>
            <a:ext cx="2927815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교재패스 신청하기</a:t>
            </a:r>
            <a:endParaRPr kumimoji="0" lang="ko-KR" altLang="en-US" sz="11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2FBE88-7FA0-4020-AB72-A60F7A86987E}"/>
              </a:ext>
            </a:extLst>
          </p:cNvPr>
          <p:cNvSpPr/>
          <p:nvPr/>
        </p:nvSpPr>
        <p:spPr bwMode="auto">
          <a:xfrm>
            <a:off x="776537" y="1217969"/>
            <a:ext cx="5890021" cy="10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8E087F-5E78-468B-8A76-8C1DF438DF09}"/>
              </a:ext>
            </a:extLst>
          </p:cNvPr>
          <p:cNvGrpSpPr/>
          <p:nvPr/>
        </p:nvGrpSpPr>
        <p:grpSpPr>
          <a:xfrm>
            <a:off x="776537" y="1600026"/>
            <a:ext cx="5890021" cy="10800"/>
            <a:chOff x="787452" y="1752947"/>
            <a:chExt cx="5976000" cy="108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2CEFE8-BCA8-460E-B254-0BBC1DECD35C}"/>
                </a:ext>
              </a:extLst>
            </p:cNvPr>
            <p:cNvSpPr/>
            <p:nvPr/>
          </p:nvSpPr>
          <p:spPr bwMode="auto">
            <a:xfrm>
              <a:off x="787452" y="1752947"/>
              <a:ext cx="2988000" cy="10800"/>
            </a:xfrm>
            <a:prstGeom prst="rect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2B0EF2-5AC9-4B7F-84A5-5BE253C36998}"/>
                </a:ext>
              </a:extLst>
            </p:cNvPr>
            <p:cNvSpPr/>
            <p:nvPr/>
          </p:nvSpPr>
          <p:spPr bwMode="auto">
            <a:xfrm>
              <a:off x="3775452" y="1752947"/>
              <a:ext cx="2988000" cy="10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E8C253-F746-4D70-898D-2349A3BE86F4}"/>
              </a:ext>
            </a:extLst>
          </p:cNvPr>
          <p:cNvSpPr/>
          <p:nvPr/>
        </p:nvSpPr>
        <p:spPr bwMode="auto">
          <a:xfrm rot="16200000">
            <a:off x="3620864" y="1394039"/>
            <a:ext cx="216000" cy="10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7F16B-2B67-4591-A7C9-36156D996FEB}"/>
              </a:ext>
            </a:extLst>
          </p:cNvPr>
          <p:cNvSpPr/>
          <p:nvPr/>
        </p:nvSpPr>
        <p:spPr bwMode="auto">
          <a:xfrm>
            <a:off x="776537" y="1936194"/>
            <a:ext cx="5890021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8BBE58-2F47-4025-9D15-388984DF0B7D}"/>
              </a:ext>
            </a:extLst>
          </p:cNvPr>
          <p:cNvSpPr/>
          <p:nvPr/>
        </p:nvSpPr>
        <p:spPr bwMode="auto">
          <a:xfrm rot="16200000">
            <a:off x="2205958" y="1787257"/>
            <a:ext cx="108000" cy="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A4DC946-BE9A-4788-AD45-77829C3A4E37}"/>
              </a:ext>
            </a:extLst>
          </p:cNvPr>
          <p:cNvSpPr/>
          <p:nvPr/>
        </p:nvSpPr>
        <p:spPr bwMode="auto">
          <a:xfrm>
            <a:off x="639838" y="1574833"/>
            <a:ext cx="1725154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900" b="1" u="sng" kern="0">
                <a:latin typeface="+mn-ea"/>
              </a:rPr>
              <a:t>마이페이지 강좌 신청</a:t>
            </a:r>
            <a:endParaRPr kumimoji="0" lang="ko-KR" altLang="en-US" sz="900" b="1" u="sng" kern="0" dirty="0">
              <a:latin typeface="+mn-ea"/>
              <a:ea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AD60D39-CABA-4D4B-9C85-921CED604807}"/>
              </a:ext>
            </a:extLst>
          </p:cNvPr>
          <p:cNvSpPr/>
          <p:nvPr/>
        </p:nvSpPr>
        <p:spPr bwMode="auto">
          <a:xfrm>
            <a:off x="2181446" y="1574833"/>
            <a:ext cx="1723646" cy="4320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상품페이지 강좌 신청</a:t>
            </a:r>
            <a:endParaRPr kumimoji="0" lang="ko-KR" altLang="en-US" sz="900" b="1" kern="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4F6BDB-D47A-46FE-8B11-7002D6C4991C}"/>
              </a:ext>
            </a:extLst>
          </p:cNvPr>
          <p:cNvSpPr txBox="1"/>
          <p:nvPr/>
        </p:nvSpPr>
        <p:spPr>
          <a:xfrm>
            <a:off x="795600" y="2039584"/>
            <a:ext cx="590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STEP.03</a:t>
            </a:r>
          </a:p>
          <a:p>
            <a:endParaRPr lang="en-US" altLang="ko-KR" sz="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할인정보에서 이용중인 </a:t>
            </a:r>
            <a:r>
              <a:rPr lang="en-US" altLang="ko-KR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PASS/PAC </a:t>
            </a:r>
            <a:r>
              <a:rPr lang="ko-KR" altLang="en-US" sz="105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선택해주세요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CC5AAB-7F62-467F-8D3B-8D8F1FE2193D}"/>
              </a:ext>
            </a:extLst>
          </p:cNvPr>
          <p:cNvSpPr/>
          <p:nvPr/>
        </p:nvSpPr>
        <p:spPr bwMode="auto">
          <a:xfrm>
            <a:off x="809408" y="2630173"/>
            <a:ext cx="5904655" cy="38483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3C81850C-0F73-47C7-8496-E9AE3B358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90" t="10909" r="21245" b="57319"/>
          <a:stretch/>
        </p:blipFill>
        <p:spPr>
          <a:xfrm>
            <a:off x="848544" y="2654184"/>
            <a:ext cx="5807690" cy="3750317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89F1953D-FEEF-4E36-A55A-98F5A2170E52}"/>
              </a:ext>
            </a:extLst>
          </p:cNvPr>
          <p:cNvGrpSpPr/>
          <p:nvPr/>
        </p:nvGrpSpPr>
        <p:grpSpPr>
          <a:xfrm>
            <a:off x="3464270" y="4890842"/>
            <a:ext cx="2018211" cy="468000"/>
            <a:chOff x="7554228" y="4136698"/>
            <a:chExt cx="2018211" cy="468000"/>
          </a:xfrm>
        </p:grpSpPr>
        <p:sp>
          <p:nvSpPr>
            <p:cNvPr id="43" name="말풍선: 사각형 42">
              <a:extLst>
                <a:ext uri="{FF2B5EF4-FFF2-40B4-BE49-F238E27FC236}">
                  <a16:creationId xmlns:a16="http://schemas.microsoft.com/office/drawing/2014/main" id="{1E8EC5B3-89A6-4F73-BBF3-1489C9AABDCF}"/>
                </a:ext>
              </a:extLst>
            </p:cNvPr>
            <p:cNvSpPr/>
            <p:nvPr/>
          </p:nvSpPr>
          <p:spPr bwMode="auto">
            <a:xfrm>
              <a:off x="7554228" y="4136698"/>
              <a:ext cx="1390480" cy="468000"/>
            </a:xfrm>
            <a:prstGeom prst="wedgeRectCallout">
              <a:avLst>
                <a:gd name="adj1" fmla="val -56758"/>
                <a:gd name="adj2" fmla="val 20336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00" b="1" kern="0">
                  <a:solidFill>
                    <a:srgbClr val="FFFF00"/>
                  </a:solidFill>
                  <a:latin typeface="+mn-ea"/>
                  <a:ea typeface="+mn-ea"/>
                </a:rPr>
                <a:t>   01</a:t>
              </a: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900" b="1" kern="0">
                  <a:solidFill>
                    <a:srgbClr val="00FFFF"/>
                  </a:solidFill>
                  <a:latin typeface="+mn-ea"/>
                </a:rPr>
                <a:t> </a:t>
              </a:r>
              <a:endParaRPr kumimoji="0" lang="ko-KR" altLang="en-US" sz="9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B945FE-237F-4A54-B7E9-C95841ED0CF4}"/>
                </a:ext>
              </a:extLst>
            </p:cNvPr>
            <p:cNvSpPr txBox="1"/>
            <p:nvPr/>
          </p:nvSpPr>
          <p:spPr>
            <a:xfrm>
              <a:off x="7744381" y="4195123"/>
              <a:ext cx="18280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할인정보에서 </a:t>
              </a:r>
              <a:r>
                <a:rPr kumimoji="0" lang="ko-KR" altLang="en-US" sz="800" b="1" kern="0">
                  <a:solidFill>
                    <a:schemeClr val="bg1"/>
                  </a:solidFill>
                  <a:latin typeface="+mn-ea"/>
                  <a:ea typeface="+mn-ea"/>
                </a:rPr>
                <a:t>이용중인</a:t>
              </a:r>
              <a:endParaRPr kumimoji="0" lang="en-US" altLang="ko-KR" sz="800" b="1" kern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800" b="1" kern="0">
                  <a:solidFill>
                    <a:schemeClr val="bg1"/>
                  </a:solidFill>
                  <a:latin typeface="+mn-ea"/>
                  <a:ea typeface="+mn-ea"/>
                </a:rPr>
                <a:t>PASS/PAC</a:t>
              </a:r>
              <a:r>
                <a:rPr kumimoji="0" lang="en-US" altLang="ko-KR" sz="800" kern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800" kern="0">
                  <a:solidFill>
                    <a:schemeClr val="bg1"/>
                  </a:solidFill>
                  <a:latin typeface="+mn-ea"/>
                  <a:ea typeface="+mn-ea"/>
                </a:rPr>
                <a:t>선택</a:t>
              </a:r>
              <a:endParaRPr kumimoji="0" lang="ko-KR" altLang="en-US" sz="8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C70AD9-9570-4918-AD5C-EC87DBBDEB11}"/>
              </a:ext>
            </a:extLst>
          </p:cNvPr>
          <p:cNvSpPr/>
          <p:nvPr/>
        </p:nvSpPr>
        <p:spPr bwMode="auto">
          <a:xfrm>
            <a:off x="1645582" y="5124842"/>
            <a:ext cx="1684780" cy="21602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94C28A5-A85F-4C7A-93A6-691C7F42858E}"/>
              </a:ext>
            </a:extLst>
          </p:cNvPr>
          <p:cNvSpPr/>
          <p:nvPr/>
        </p:nvSpPr>
        <p:spPr bwMode="auto">
          <a:xfrm>
            <a:off x="1645582" y="5528275"/>
            <a:ext cx="1684780" cy="216024"/>
          </a:xfrm>
          <a:prstGeom prst="rect">
            <a:avLst/>
          </a:prstGeom>
          <a:noFill/>
          <a:ln w="19050" algn="ctr">
            <a:solidFill>
              <a:srgbClr val="0066FF"/>
            </a:solidFill>
            <a:prstDash val="solid"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8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29" name="Picture 2" descr="팝업닫기">
            <a:extLst>
              <a:ext uri="{FF2B5EF4-FFF2-40B4-BE49-F238E27FC236}">
                <a16:creationId xmlns:a16="http://schemas.microsoft.com/office/drawing/2014/main" id="{FFC4D939-EEDF-4456-B17E-63578758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63" y="808685"/>
            <a:ext cx="181897" cy="1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DAD9E9C-9A66-4E06-83EB-C6B98B15EF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24" t="10008" b="23822"/>
          <a:stretch/>
        </p:blipFill>
        <p:spPr>
          <a:xfrm>
            <a:off x="6840000" y="3313539"/>
            <a:ext cx="81540" cy="2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 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algn="ctr">
          <a:solidFill>
            <a:srgbClr val="000000"/>
          </a:solidFill>
          <a:round/>
          <a:headEnd/>
          <a:tailEnd/>
        </a:ln>
      </a:spPr>
      <a:bodyPr lIns="0" tIns="0" rIns="0" bIns="0"/>
      <a:lstStyle>
        <a:defPPr algn="ctr" fontAlgn="auto" latinLnBrk="0">
          <a:spcBef>
            <a:spcPts val="0"/>
          </a:spcBef>
          <a:spcAft>
            <a:spcPts val="0"/>
          </a:spcAft>
          <a:defRPr kumimoji="0" sz="800" b="1" kern="0" dirty="0">
            <a:solidFill>
              <a:sysClr val="windowText" lastClr="000000"/>
            </a:solidFill>
            <a:latin typeface="+mn-ea"/>
            <a:ea typeface="+mn-ea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80541</TotalTime>
  <Words>1903</Words>
  <Application>Microsoft Office PowerPoint</Application>
  <PresentationFormat>A4 용지(210x297mm)</PresentationFormat>
  <Paragraphs>536</Paragraphs>
  <Slides>28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맑은 고딕</vt:lpstr>
      <vt:lpstr>돋움</vt:lpstr>
      <vt:lpstr>Tahoma</vt:lpstr>
      <vt:lpstr>Verdana</vt:lpstr>
      <vt:lpstr>굴림</vt:lpstr>
      <vt:lpstr>나눔고딕</vt:lpstr>
      <vt:lpstr>Nanum Gothic</vt:lpstr>
      <vt:lpstr>Arial</vt:lpstr>
      <vt:lpstr>Office 테마</vt:lpstr>
      <vt:lpstr>올패스/교재패스 이용가이드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admin_1</dc:creator>
  <cp:lastModifiedBy>한정훈</cp:lastModifiedBy>
  <cp:revision>3105</cp:revision>
  <cp:lastPrinted>2021-02-19T01:24:15Z</cp:lastPrinted>
  <dcterms:created xsi:type="dcterms:W3CDTF">2013-07-22T01:39:40Z</dcterms:created>
  <dcterms:modified xsi:type="dcterms:W3CDTF">2022-02-25T08:25:29Z</dcterms:modified>
</cp:coreProperties>
</file>